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759450" cy="3240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Garin" userId="fd14726b38fc5662" providerId="LiveId" clId="{B4F26354-CA72-4D5B-9C85-360A8229CC2D}"/>
    <pc:docChg chg="modSld modMainMaster">
      <pc:chgData name="Pascal Garin" userId="fd14726b38fc5662" providerId="LiveId" clId="{B4F26354-CA72-4D5B-9C85-360A8229CC2D}" dt="2022-01-01T23:42:57.833" v="20"/>
      <pc:docMkLst>
        <pc:docMk/>
      </pc:docMkLst>
      <pc:sldChg chg="modAnim">
        <pc:chgData name="Pascal Garin" userId="fd14726b38fc5662" providerId="LiveId" clId="{B4F26354-CA72-4D5B-9C85-360A8229CC2D}" dt="2022-01-01T23:41:19.840" v="19"/>
        <pc:sldMkLst>
          <pc:docMk/>
          <pc:sldMk cId="1087940876" sldId="257"/>
        </pc:sldMkLst>
      </pc:sldChg>
      <pc:sldChg chg="modAnim">
        <pc:chgData name="Pascal Garin" userId="fd14726b38fc5662" providerId="LiveId" clId="{B4F26354-CA72-4D5B-9C85-360A8229CC2D}" dt="2022-01-01T23:41:19.840" v="19"/>
        <pc:sldMkLst>
          <pc:docMk/>
          <pc:sldMk cId="2384196945" sldId="258"/>
        </pc:sldMkLst>
      </pc:sldChg>
      <pc:sldChg chg="modAnim">
        <pc:chgData name="Pascal Garin" userId="fd14726b38fc5662" providerId="LiveId" clId="{B4F26354-CA72-4D5B-9C85-360A8229CC2D}" dt="2022-01-01T23:42:57.833" v="20"/>
        <pc:sldMkLst>
          <pc:docMk/>
          <pc:sldMk cId="3780556508" sldId="259"/>
        </pc:sldMkLst>
      </pc:sldChg>
      <pc:sldChg chg="modAnim">
        <pc:chgData name="Pascal Garin" userId="fd14726b38fc5662" providerId="LiveId" clId="{B4F26354-CA72-4D5B-9C85-360A8229CC2D}" dt="2022-01-01T23:42:57.833" v="20"/>
        <pc:sldMkLst>
          <pc:docMk/>
          <pc:sldMk cId="3031791756" sldId="260"/>
        </pc:sldMkLst>
      </pc:sldChg>
      <pc:sldChg chg="modAnim">
        <pc:chgData name="Pascal Garin" userId="fd14726b38fc5662" providerId="LiveId" clId="{B4F26354-CA72-4D5B-9C85-360A8229CC2D}" dt="2022-01-01T23:42:57.833" v="20"/>
        <pc:sldMkLst>
          <pc:docMk/>
          <pc:sldMk cId="3955611746" sldId="261"/>
        </pc:sldMkLst>
      </pc:sldChg>
      <pc:sldChg chg="modAnim">
        <pc:chgData name="Pascal Garin" userId="fd14726b38fc5662" providerId="LiveId" clId="{B4F26354-CA72-4D5B-9C85-360A8229CC2D}" dt="2022-01-01T23:42:57.833" v="20"/>
        <pc:sldMkLst>
          <pc:docMk/>
          <pc:sldMk cId="1214107785" sldId="262"/>
        </pc:sldMkLst>
      </pc:sldChg>
      <pc:sldChg chg="modAnim">
        <pc:chgData name="Pascal Garin" userId="fd14726b38fc5662" providerId="LiveId" clId="{B4F26354-CA72-4D5B-9C85-360A8229CC2D}" dt="2022-01-01T23:42:57.833" v="20"/>
        <pc:sldMkLst>
          <pc:docMk/>
          <pc:sldMk cId="2362853758" sldId="263"/>
        </pc:sldMkLst>
      </pc:sldChg>
      <pc:sldMasterChg chg="modAnim modSldLayout">
        <pc:chgData name="Pascal Garin" userId="fd14726b38fc5662" providerId="LiveId" clId="{B4F26354-CA72-4D5B-9C85-360A8229CC2D}" dt="2022-01-01T23:42:57.833" v="20"/>
        <pc:sldMasterMkLst>
          <pc:docMk/>
          <pc:sldMasterMk cId="970336329" sldId="2147483668"/>
        </pc:sldMasterMkLst>
        <pc:sldLayoutChg chg="modAnim">
          <pc:chgData name="Pascal Garin" userId="fd14726b38fc5662" providerId="LiveId" clId="{B4F26354-CA72-4D5B-9C85-360A8229CC2D}" dt="2022-01-01T23:42:57.833" v="20"/>
          <pc:sldLayoutMkLst>
            <pc:docMk/>
            <pc:sldMasterMk cId="970336329" sldId="2147483668"/>
            <pc:sldLayoutMk cId="4041487046" sldId="2147483670"/>
          </pc:sldLayoutMkLst>
        </pc:sldLayoutChg>
        <pc:sldLayoutChg chg="modAnim">
          <pc:chgData name="Pascal Garin" userId="fd14726b38fc5662" providerId="LiveId" clId="{B4F26354-CA72-4D5B-9C85-360A8229CC2D}" dt="2022-01-01T23:41:07.119" v="14"/>
          <pc:sldLayoutMkLst>
            <pc:docMk/>
            <pc:sldMasterMk cId="970336329" sldId="2147483668"/>
            <pc:sldLayoutMk cId="1083302973" sldId="2147483672"/>
          </pc:sldLayoutMkLst>
        </pc:sldLayoutChg>
        <pc:sldLayoutChg chg="modAnim">
          <pc:chgData name="Pascal Garin" userId="fd14726b38fc5662" providerId="LiveId" clId="{B4F26354-CA72-4D5B-9C85-360A8229CC2D}" dt="2022-01-01T23:41:19.840" v="19"/>
          <pc:sldLayoutMkLst>
            <pc:docMk/>
            <pc:sldMasterMk cId="970336329" sldId="2147483668"/>
            <pc:sldLayoutMk cId="1860031168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F1B2A-1F8D-4EFC-A4ED-CEF400279836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305E3-ABF7-444E-8871-93EFAC065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1pPr>
    <a:lvl2pPr marL="215958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2pPr>
    <a:lvl3pPr marL="431917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3pPr>
    <a:lvl4pPr marL="647875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4pPr>
    <a:lvl5pPr marL="863834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5pPr>
    <a:lvl6pPr marL="1079792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6pPr>
    <a:lvl7pPr marL="1295751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7pPr>
    <a:lvl8pPr marL="1511709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8pPr>
    <a:lvl9pPr marL="1727667" algn="l" defTabSz="431917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1" y="540000"/>
            <a:ext cx="4319588" cy="144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2160000"/>
            <a:ext cx="4319588" cy="7200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5040000" cy="144000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60000"/>
            <a:ext cx="5040000" cy="10800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900000"/>
            <a:ext cx="2484000" cy="2160000"/>
          </a:xfrm>
        </p:spPr>
        <p:txBody>
          <a:bodyPr/>
          <a:lstStyle>
            <a:lvl1pPr>
              <a:defRPr sz="1200" baseline="0"/>
            </a:lvl1pPr>
            <a:lvl2pPr>
              <a:defRPr sz="1000" baseline="0"/>
            </a:lvl2pPr>
            <a:lvl3pPr>
              <a:defRPr sz="900" baseline="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000" y="900000"/>
            <a:ext cx="2484000" cy="2160000"/>
          </a:xfrm>
        </p:spPr>
        <p:txBody>
          <a:bodyPr/>
          <a:lstStyle>
            <a:lvl1pPr>
              <a:defRPr sz="1200" baseline="0"/>
            </a:lvl1pPr>
            <a:lvl2pPr>
              <a:defRPr sz="1000" baseline="0"/>
            </a:lvl2pPr>
            <a:lvl3pPr>
              <a:defRPr sz="900" baseline="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5040000" cy="3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720000"/>
            <a:ext cx="5040000" cy="23400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rnd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060000"/>
            <a:ext cx="14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Marseille, le 29 mars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0" y="3060000"/>
            <a:ext cx="21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Lecture de Pundalik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0" y="3060000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9F17D88-3ABF-4016-A212-FC21C74162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33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hf hdr="0"/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07991" indent="-107991" algn="l" defTabSz="360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07991" algn="l" defTabSz="360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3600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70028-8CFB-432F-8EC4-D19861733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err="1"/>
              <a:t>Pundalik</a:t>
            </a:r>
            <a:endParaRPr lang="fr-FR" sz="66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E8451D-93B1-439D-AD6D-97F826B37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>
                <a:solidFill>
                  <a:schemeClr val="tx2">
                    <a:lumMod val="75000"/>
                  </a:schemeClr>
                </a:solidFill>
              </a:rPr>
              <a:t>Pièce de théâtre de</a:t>
            </a:r>
          </a:p>
          <a:p>
            <a:r>
              <a:rPr lang="fr-FR" sz="1800" err="1">
                <a:solidFill>
                  <a:schemeClr val="tx2">
                    <a:lumMod val="75000"/>
                  </a:schemeClr>
                </a:solidFill>
              </a:rPr>
              <a:t>Harindranath</a:t>
            </a:r>
            <a:r>
              <a:rPr lang="fr-FR" sz="18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err="1">
                <a:solidFill>
                  <a:schemeClr val="tx2">
                    <a:lumMod val="75000"/>
                  </a:schemeClr>
                </a:solidFill>
              </a:rPr>
              <a:t>Chattopadhyaya</a:t>
            </a:r>
            <a:endParaRPr lang="fr-FR" sz="18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Vithal To Ala Ala">
            <a:hlinkClick r:id="" action="ppaction://media"/>
            <a:extLst>
              <a:ext uri="{FF2B5EF4-FFF2-40B4-BE49-F238E27FC236}">
                <a16:creationId xmlns:a16="http://schemas.microsoft.com/office/drawing/2014/main" id="{10E7D575-11AE-4F5B-95CC-B90E3714F1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3896"/>
                  <p14:fade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525" y="1416050"/>
            <a:ext cx="406400" cy="406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9A9C16-C8A7-474E-9305-5BA49C869B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340000"/>
            <a:ext cx="360000" cy="360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0FD784-D84C-4788-9214-11E3B00D7A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2340000"/>
            <a:ext cx="360000" cy="360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F2D763E-7D04-4898-A2D4-43E13E27BD2B}"/>
              </a:ext>
            </a:extLst>
          </p:cNvPr>
          <p:cNvSpPr txBox="1"/>
          <p:nvPr/>
        </p:nvSpPr>
        <p:spPr>
          <a:xfrm>
            <a:off x="1080000" y="0"/>
            <a:ext cx="3600000" cy="5400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le 29 mars de 15:30 à 17:00</a:t>
            </a:r>
            <a:br>
              <a:rPr lang="fr-FR" sz="1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Cité des associations – 93 la Canebière – 13001 Marseille</a:t>
            </a:r>
          </a:p>
        </p:txBody>
      </p:sp>
    </p:spTree>
    <p:extLst>
      <p:ext uri="{BB962C8B-B14F-4D97-AF65-F5344CB8AC3E}">
        <p14:creationId xmlns:p14="http://schemas.microsoft.com/office/powerpoint/2010/main" val="1225668879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C6D2B-0AB0-4E88-A5C4-64C8FD29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Harindranath</a:t>
            </a:r>
            <a:r>
              <a:rPr lang="fr-FR"/>
              <a:t> </a:t>
            </a:r>
            <a:r>
              <a:rPr lang="fr-FR" err="1"/>
              <a:t>Chattopadhyaya</a:t>
            </a:r>
            <a:r>
              <a:rPr lang="fr-FR"/>
              <a:t> (1898–1990)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A51956-64CC-42E4-BAFE-5FF018AC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720000"/>
            <a:ext cx="2880000" cy="2160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9DAF26-90F5-41CD-B172-8356DC9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73B870-EAD7-4733-90E4-9D83E02E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058255-B327-4C0E-9D42-31863F11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940876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B217F9-FA03-462C-BA46-04F36518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Théâtre : trois saints du Maharashtra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E577C2-3549-48EB-B066-ED0923572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720000"/>
            <a:ext cx="1440000" cy="2304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ED43DB-7C61-4FF9-AA61-708208ACC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59450" y="900000"/>
            <a:ext cx="1260000" cy="2016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E4AF9F-C44B-4BDC-AE4A-64521EAE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4140000" y="900000"/>
            <a:ext cx="1260000" cy="2016000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6BF76D4B-B95F-49FA-87A6-1E7A57F5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0D07110E-3C10-469C-A517-4A25986A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FDF9E6F-06C9-4FF4-8059-3A9CE34B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9694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98D1B-553F-4BB3-87E4-6B367D64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Pandharpur</a:t>
            </a:r>
            <a:r>
              <a:rPr lang="fr-FR"/>
              <a:t> au Maharashtra</a:t>
            </a:r>
          </a:p>
        </p:txBody>
      </p:sp>
      <p:pic>
        <p:nvPicPr>
          <p:cNvPr id="5" name="Espace réservé du contenu 22">
            <a:extLst>
              <a:ext uri="{FF2B5EF4-FFF2-40B4-BE49-F238E27FC236}">
                <a16:creationId xmlns:a16="http://schemas.microsoft.com/office/drawing/2014/main" id="{53511B1F-396D-448C-9ABF-5390B6D30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0" y="720725"/>
            <a:ext cx="4677378" cy="233997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770A33-D84D-43D8-A81E-5778740A4F72}"/>
              </a:ext>
            </a:extLst>
          </p:cNvPr>
          <p:cNvSpPr txBox="1"/>
          <p:nvPr/>
        </p:nvSpPr>
        <p:spPr>
          <a:xfrm>
            <a:off x="972000" y="2160000"/>
            <a:ext cx="4023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/>
              <a:t>Mumbai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E31260-7E28-4D75-B05B-58C9AE0A430D}"/>
              </a:ext>
            </a:extLst>
          </p:cNvPr>
          <p:cNvSpPr txBox="1"/>
          <p:nvPr/>
        </p:nvSpPr>
        <p:spPr>
          <a:xfrm>
            <a:off x="1440000" y="2376000"/>
            <a:ext cx="6828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err="1">
                <a:solidFill>
                  <a:schemeClr val="accent2"/>
                </a:solidFill>
              </a:rPr>
              <a:t>Pandharpur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82F693-E1C8-438F-8A47-2B8D660DCF86}"/>
              </a:ext>
            </a:extLst>
          </p:cNvPr>
          <p:cNvSpPr txBox="1"/>
          <p:nvPr/>
        </p:nvSpPr>
        <p:spPr>
          <a:xfrm>
            <a:off x="2700000" y="1260000"/>
            <a:ext cx="504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GB" sz="1400" err="1">
                <a:solidFill>
                  <a:schemeClr val="accent2"/>
                </a:solidFill>
              </a:rPr>
              <a:t>Kashi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5CA0BB-FC96-49B1-8E50-279992977DBB}"/>
              </a:ext>
            </a:extLst>
          </p:cNvPr>
          <p:cNvSpPr txBox="1"/>
          <p:nvPr/>
        </p:nvSpPr>
        <p:spPr>
          <a:xfrm>
            <a:off x="2700000" y="1260000"/>
            <a:ext cx="504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GB" sz="1400"/>
              <a:t>Varanasi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A27714-5A7C-42C6-80F9-F4A36BC4B506}"/>
              </a:ext>
            </a:extLst>
          </p:cNvPr>
          <p:cNvSpPr/>
          <p:nvPr/>
        </p:nvSpPr>
        <p:spPr>
          <a:xfrm>
            <a:off x="2952000" y="1476000"/>
            <a:ext cx="288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81A052A-8AAF-47CC-B53D-F9D62D33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5012201A-CD8E-48E3-962B-39B9E9F0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ECDA369F-5CE9-4FCF-9C67-19A73E10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56508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2" grpId="0"/>
      <p:bldP spid="12" grpId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BF98E-BA29-4777-BD1F-23831A21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Effigie de </a:t>
            </a:r>
            <a:r>
              <a:rPr lang="fr-FR" err="1"/>
              <a:t>Pundalik</a:t>
            </a:r>
            <a:endParaRPr lang="fr-FR"/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06AB220D-DC89-4D1C-993C-038892D9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612000"/>
            <a:ext cx="2160000" cy="254667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5244DC-E9EC-42E6-A035-E8D9F08F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BC5BA7-8E0F-4FB5-BA71-F7BAF90E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3A4F2C-5485-4BF6-B184-38664CAA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9175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97B22-F7FA-42F9-9A1A-D10E5403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Pundalik</a:t>
            </a:r>
            <a:r>
              <a:rPr lang="fr-FR"/>
              <a:t>  </a:t>
            </a:r>
            <a:r>
              <a:rPr lang="fr-FR" err="1"/>
              <a:t>mandir</a:t>
            </a:r>
            <a:r>
              <a:rPr lang="fr-FR"/>
              <a:t> à </a:t>
            </a:r>
            <a:r>
              <a:rPr lang="fr-FR" err="1"/>
              <a:t>Pandharpur</a:t>
            </a:r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8BBECB7-09B9-4DBE-8EB6-8E33DA73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5040000" cy="25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DF9E4-7480-40E4-BE0F-E6E83C9C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6EA49D-91F0-4EA8-B17F-83032068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2FA0DA-4565-4AF6-A7EC-997368DA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61174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25DE7-3845-42F9-8208-359AC894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/>
              <a:t>Pundalik</a:t>
            </a:r>
            <a:r>
              <a:rPr lang="fr-FR"/>
              <a:t>, servant ses parents, fait attendre </a:t>
            </a:r>
            <a:r>
              <a:rPr lang="fr-FR" err="1"/>
              <a:t>Vitthala</a:t>
            </a:r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2C68D12-5155-418D-BEC3-05E56B795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15" y="720725"/>
            <a:ext cx="2798208" cy="233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4A4B39-AAE9-4A80-82E7-D6608565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9C1B6-D89C-4468-890A-D779F643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64544-5813-4966-A9F7-7B17160D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10778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FEA3B-350A-4CA4-B7E1-8EA840CAC0E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 anchorCtr="1"/>
          <a:lstStyle/>
          <a:p>
            <a:pPr marL="0" indent="0" algn="ctr">
              <a:buNone/>
            </a:pPr>
            <a:r>
              <a:rPr lang="fr-FR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Traduction</a:t>
            </a: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Jyoti Garin et Annette Mouret</a:t>
            </a:r>
          </a:p>
          <a:p>
            <a:pPr marL="0" indent="0" algn="ctr">
              <a:buNone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Voix</a:t>
            </a: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Alexandre Viviani : </a:t>
            </a:r>
            <a:r>
              <a:rPr lang="fr-FR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Pundalik</a:t>
            </a:r>
            <a:endParaRPr lang="fr-FR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Annette Mouret : </a:t>
            </a:r>
            <a:r>
              <a:rPr lang="fr-FR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Ganga, puis Vishnou</a:t>
            </a: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 La </a:t>
            </a:r>
            <a:r>
              <a:rPr lang="fr-FR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Mantia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mère, puis Yamuna</a:t>
            </a: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Sophie Albuquerque : </a:t>
            </a:r>
            <a:r>
              <a:rPr lang="fr-FR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Sarasvati</a:t>
            </a:r>
            <a:endParaRPr lang="fr-FR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Éric </a:t>
            </a:r>
            <a:r>
              <a:rPr lang="fr-FR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Estournet</a:t>
            </a:r>
            <a:r>
              <a:rPr lang="fr-FR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père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2E0DA0-7CAB-42D5-8628-9E680C8F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DE58B-DF8A-449C-B7ED-066C98E6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84C63A-03BF-48FC-82F1-A773DE16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53758"/>
      </p:ext>
    </p:extLst>
  </p:cSld>
  <p:clrMapOvr>
    <a:masterClrMapping/>
  </p:clrMapOvr>
  <p:transition spd="slow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8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8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3C81C-5307-4170-82D1-74B68C9B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Marseille, le 29 mars 2014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38D16-BA95-4A1D-9D24-755B744B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Lecture de Pundalik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13E761-3140-4B54-B844-491423FF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D88-3ABF-4016-A212-FC21C74162C2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2D1F3-0F09-4D7F-9421-F9E40C0F7613}"/>
              </a:ext>
            </a:extLst>
          </p:cNvPr>
          <p:cNvSpPr/>
          <p:nvPr/>
        </p:nvSpPr>
        <p:spPr>
          <a:xfrm>
            <a:off x="0" y="0"/>
            <a:ext cx="575945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Personnalisé</PresentationFormat>
  <Paragraphs>47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Gabriola</vt:lpstr>
      <vt:lpstr>Thème Office</vt:lpstr>
      <vt:lpstr>Pundalik</vt:lpstr>
      <vt:lpstr>Harindranath Chattopadhyaya (1898–1990)</vt:lpstr>
      <vt:lpstr>Théâtre : trois saints du Maharashtra</vt:lpstr>
      <vt:lpstr>Pandharpur au Maharashtra</vt:lpstr>
      <vt:lpstr>Effigie de Pundalik</vt:lpstr>
      <vt:lpstr>Pundalik  mandir à Pandharpur</vt:lpstr>
      <vt:lpstr>Pundalik, servant ses parents, fait attendre Vitthala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Pundalik</dc:title>
  <cp:lastModifiedBy>Pascal Garin</cp:lastModifiedBy>
  <cp:revision>1</cp:revision>
  <dcterms:modified xsi:type="dcterms:W3CDTF">2024-03-09T16:11:56Z</dcterms:modified>
</cp:coreProperties>
</file>