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0" r:id="rId3"/>
    <p:sldId id="257" r:id="rId4"/>
    <p:sldId id="261" r:id="rId5"/>
    <p:sldId id="258" r:id="rId6"/>
    <p:sldId id="270" r:id="rId7"/>
    <p:sldId id="269" r:id="rId8"/>
    <p:sldId id="266" r:id="rId9"/>
    <p:sldId id="267" r:id="rId10"/>
    <p:sldId id="271" r:id="rId11"/>
    <p:sldId id="297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272" r:id="rId33"/>
    <p:sldId id="319" r:id="rId34"/>
    <p:sldId id="32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3D863-82C7-4BF3-974E-CEF218388F0A}" v="1067" dt="2024-03-04T15:46:21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324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Garin" userId="fd14726b38fc5662" providerId="LiveId" clId="{656809F0-A1E1-4A65-A185-EAA3BA818720}"/>
    <pc:docChg chg="modSld">
      <pc:chgData name="Pascal Garin" userId="fd14726b38fc5662" providerId="LiveId" clId="{656809F0-A1E1-4A65-A185-EAA3BA818720}" dt="2022-02-19T21:00:37.792" v="0"/>
      <pc:docMkLst>
        <pc:docMk/>
      </pc:docMkLst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56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57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58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61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66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67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69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70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71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72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96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97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98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299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0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1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2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3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4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5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6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7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8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09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10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11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12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13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14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15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16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19"/>
        </pc:sldMkLst>
      </pc:sldChg>
      <pc:sldChg chg="modTransition">
        <pc:chgData name="Pascal Garin" userId="fd14726b38fc5662" providerId="LiveId" clId="{656809F0-A1E1-4A65-A185-EAA3BA818720}" dt="2022-02-19T21:00:37.792" v="0"/>
        <pc:sldMkLst>
          <pc:docMk/>
          <pc:sldMk cId="0" sldId="320"/>
        </pc:sldMkLst>
      </pc:sldChg>
    </pc:docChg>
  </pc:docChgLst>
  <pc:docChgLst>
    <pc:chgData name="Pascal Garin" userId="fd14726b38fc5662" providerId="LiveId" clId="{4E324E54-BAA5-4DF7-8156-95D83F64C88B}"/>
    <pc:docChg chg="modSld">
      <pc:chgData name="Pascal Garin" userId="fd14726b38fc5662" providerId="LiveId" clId="{4E324E54-BAA5-4DF7-8156-95D83F64C88B}" dt="2022-02-19T21:04:52.881" v="0"/>
      <pc:docMkLst>
        <pc:docMk/>
      </pc:docMkLst>
      <pc:sldChg chg="modTransition">
        <pc:chgData name="Pascal Garin" userId="fd14726b38fc5662" providerId="LiveId" clId="{4E324E54-BAA5-4DF7-8156-95D83F64C88B}" dt="2022-02-19T21:04:52.881" v="0"/>
        <pc:sldMkLst>
          <pc:docMk/>
          <pc:sldMk cId="0" sldId="319"/>
        </pc:sldMkLst>
      </pc:sldChg>
    </pc:docChg>
  </pc:docChgLst>
  <pc:docChgLst>
    <pc:chgData name="Pascal Garin" userId="fd14726b38fc5662" providerId="LiveId" clId="{3B1C071C-FA20-4686-A688-9DF5DAF08017}"/>
    <pc:docChg chg="undo redo custSel modSld modMainMaster">
      <pc:chgData name="Pascal Garin" userId="fd14726b38fc5662" providerId="LiveId" clId="{3B1C071C-FA20-4686-A688-9DF5DAF08017}" dt="2022-02-18T17:41:06.994" v="698"/>
      <pc:docMkLst>
        <pc:docMk/>
      </pc:docMkLst>
      <pc:sldChg chg="addSp delSp modSp modTransition">
        <pc:chgData name="Pascal Garin" userId="fd14726b38fc5662" providerId="LiveId" clId="{3B1C071C-FA20-4686-A688-9DF5DAF08017}" dt="2022-02-18T17:41:06.994" v="698"/>
        <pc:sldMkLst>
          <pc:docMk/>
          <pc:sldMk cId="0" sldId="256"/>
        </pc:sldMkLst>
        <pc:spChg chg="mod">
          <ac:chgData name="Pascal Garin" userId="fd14726b38fc5662" providerId="LiveId" clId="{3B1C071C-FA20-4686-A688-9DF5DAF08017}" dt="2022-02-18T16:57:50.732" v="366"/>
          <ac:spMkLst>
            <pc:docMk/>
            <pc:sldMk cId="0" sldId="256"/>
            <ac:spMk id="2" creationId="{00000000-0000-0000-0000-000000000000}"/>
          </ac:spMkLst>
        </pc:spChg>
        <pc:spChg chg="mod">
          <ac:chgData name="Pascal Garin" userId="fd14726b38fc5662" providerId="LiveId" clId="{3B1C071C-FA20-4686-A688-9DF5DAF08017}" dt="2022-02-18T16:57:50.732" v="366"/>
          <ac:spMkLst>
            <pc:docMk/>
            <pc:sldMk cId="0" sldId="256"/>
            <ac:spMk id="3" creationId="{00000000-0000-0000-0000-000000000000}"/>
          </ac:spMkLst>
        </pc:spChg>
        <pc:spChg chg="mod">
          <ac:chgData name="Pascal Garin" userId="fd14726b38fc5662" providerId="LiveId" clId="{3B1C071C-FA20-4686-A688-9DF5DAF08017}" dt="2022-02-18T16:57:50.732" v="366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48:18.258" v="172"/>
          <ac:spMkLst>
            <pc:docMk/>
            <pc:sldMk cId="0" sldId="256"/>
            <ac:spMk id="5" creationId="{4FD93D62-3AF6-419B-954F-BFD88CC7F128}"/>
          </ac:spMkLst>
        </pc:spChg>
        <pc:spChg chg="mod">
          <ac:chgData name="Pascal Garin" userId="fd14726b38fc5662" providerId="LiveId" clId="{3B1C071C-FA20-4686-A688-9DF5DAF08017}" dt="2022-02-18T16:57:50.732" v="366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48:18.258" v="172"/>
          <ac:spMkLst>
            <pc:docMk/>
            <pc:sldMk cId="0" sldId="256"/>
            <ac:spMk id="7" creationId="{93934CBD-C5E4-40D9-8081-0887248A844B}"/>
          </ac:spMkLst>
        </pc:spChg>
        <pc:spChg chg="add del mod">
          <ac:chgData name="Pascal Garin" userId="fd14726b38fc5662" providerId="LiveId" clId="{3B1C071C-FA20-4686-A688-9DF5DAF08017}" dt="2022-02-18T16:48:18.258" v="172"/>
          <ac:spMkLst>
            <pc:docMk/>
            <pc:sldMk cId="0" sldId="256"/>
            <ac:spMk id="8" creationId="{5FF1326A-A786-4BF1-AE07-F8F1E6527240}"/>
          </ac:spMkLst>
        </pc:spChg>
        <pc:spChg chg="add del mod">
          <ac:chgData name="Pascal Garin" userId="fd14726b38fc5662" providerId="LiveId" clId="{3B1C071C-FA20-4686-A688-9DF5DAF08017}" dt="2022-02-18T16:48:18.258" v="172"/>
          <ac:spMkLst>
            <pc:docMk/>
            <pc:sldMk cId="0" sldId="256"/>
            <ac:spMk id="9" creationId="{971711B6-7EDB-440C-B4DA-88A6EB9C6E72}"/>
          </ac:spMkLst>
        </pc:spChg>
        <pc:spChg chg="add del mod">
          <ac:chgData name="Pascal Garin" userId="fd14726b38fc5662" providerId="LiveId" clId="{3B1C071C-FA20-4686-A688-9DF5DAF08017}" dt="2022-02-18T16:57:50.732" v="366"/>
          <ac:spMkLst>
            <pc:docMk/>
            <pc:sldMk cId="0" sldId="256"/>
            <ac:spMk id="10" creationId="{F285F512-9C31-4788-9E4A-ACBF6EEAB8A4}"/>
          </ac:spMkLst>
        </pc:spChg>
        <pc:spChg chg="add del mod">
          <ac:chgData name="Pascal Garin" userId="fd14726b38fc5662" providerId="LiveId" clId="{3B1C071C-FA20-4686-A688-9DF5DAF08017}" dt="2022-02-18T16:57:50.732" v="366"/>
          <ac:spMkLst>
            <pc:docMk/>
            <pc:sldMk cId="0" sldId="256"/>
            <ac:spMk id="11" creationId="{8C489728-0CFA-47FD-BC62-19913FFF474F}"/>
          </ac:spMkLst>
        </pc:spChg>
        <pc:spChg chg="add del mod">
          <ac:chgData name="Pascal Garin" userId="fd14726b38fc5662" providerId="LiveId" clId="{3B1C071C-FA20-4686-A688-9DF5DAF08017}" dt="2022-02-18T16:57:50.732" v="366"/>
          <ac:spMkLst>
            <pc:docMk/>
            <pc:sldMk cId="0" sldId="256"/>
            <ac:spMk id="12" creationId="{7ADF4CF2-56A2-494E-9B29-BB4CE2EA72BD}"/>
          </ac:spMkLst>
        </pc:spChg>
        <pc:spChg chg="add del mod">
          <ac:chgData name="Pascal Garin" userId="fd14726b38fc5662" providerId="LiveId" clId="{3B1C071C-FA20-4686-A688-9DF5DAF08017}" dt="2022-02-18T16:57:50.732" v="366"/>
          <ac:spMkLst>
            <pc:docMk/>
            <pc:sldMk cId="0" sldId="256"/>
            <ac:spMk id="13" creationId="{D191030D-E5CF-4172-9143-C20301738524}"/>
          </ac:spMkLst>
        </pc:spChg>
      </pc:sldChg>
      <pc:sldChg chg="addSp delSp modSp mod modTransition">
        <pc:chgData name="Pascal Garin" userId="fd14726b38fc5662" providerId="LiveId" clId="{3B1C071C-FA20-4686-A688-9DF5DAF08017}" dt="2022-02-18T16:58:05.469" v="370" actId="12"/>
        <pc:sldMkLst>
          <pc:docMk/>
          <pc:sldMk cId="0" sldId="257"/>
        </pc:sldMkLst>
        <pc:spChg chg="mod">
          <ac:chgData name="Pascal Garin" userId="fd14726b38fc5662" providerId="LiveId" clId="{3B1C071C-FA20-4686-A688-9DF5DAF08017}" dt="2022-02-18T16:57:55.332" v="367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48:23.668" v="173"/>
          <ac:spMkLst>
            <pc:docMk/>
            <pc:sldMk cId="0" sldId="257"/>
            <ac:spMk id="3" creationId="{D9D17B90-34A4-47A5-B834-4E908793FF69}"/>
          </ac:spMkLst>
        </pc:spChg>
        <pc:spChg chg="mod">
          <ac:chgData name="Pascal Garin" userId="fd14726b38fc5662" providerId="LiveId" clId="{3B1C071C-FA20-4686-A688-9DF5DAF08017}" dt="2022-02-18T16:57:55.332" v="367"/>
          <ac:spMkLst>
            <pc:docMk/>
            <pc:sldMk cId="0" sldId="257"/>
            <ac:spMk id="4" creationId="{00000000-0000-0000-0000-000000000000}"/>
          </ac:spMkLst>
        </pc:spChg>
        <pc:spChg chg="mod">
          <ac:chgData name="Pascal Garin" userId="fd14726b38fc5662" providerId="LiveId" clId="{3B1C071C-FA20-4686-A688-9DF5DAF08017}" dt="2022-02-18T16:57:55.332" v="367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48:23.668" v="173"/>
          <ac:spMkLst>
            <pc:docMk/>
            <pc:sldMk cId="0" sldId="257"/>
            <ac:spMk id="6" creationId="{5DB59816-2A01-49B5-AF6E-8BF42470E06E}"/>
          </ac:spMkLst>
        </pc:spChg>
        <pc:spChg chg="add del mod">
          <ac:chgData name="Pascal Garin" userId="fd14726b38fc5662" providerId="LiveId" clId="{3B1C071C-FA20-4686-A688-9DF5DAF08017}" dt="2022-02-18T16:48:23.668" v="173"/>
          <ac:spMkLst>
            <pc:docMk/>
            <pc:sldMk cId="0" sldId="257"/>
            <ac:spMk id="7" creationId="{DAFBC380-5D26-44AB-8006-E5556D746784}"/>
          </ac:spMkLst>
        </pc:spChg>
        <pc:spChg chg="add del mod">
          <ac:chgData name="Pascal Garin" userId="fd14726b38fc5662" providerId="LiveId" clId="{3B1C071C-FA20-4686-A688-9DF5DAF08017}" dt="2022-02-18T16:48:23.668" v="173"/>
          <ac:spMkLst>
            <pc:docMk/>
            <pc:sldMk cId="0" sldId="257"/>
            <ac:spMk id="8" creationId="{027C6A83-2C23-4804-8ED7-69677B681A04}"/>
          </ac:spMkLst>
        </pc:spChg>
        <pc:spChg chg="add del mod">
          <ac:chgData name="Pascal Garin" userId="fd14726b38fc5662" providerId="LiveId" clId="{3B1C071C-FA20-4686-A688-9DF5DAF08017}" dt="2022-02-18T16:49:12.580" v="178"/>
          <ac:spMkLst>
            <pc:docMk/>
            <pc:sldMk cId="0" sldId="257"/>
            <ac:spMk id="9" creationId="{2D65D586-A308-4B15-BE98-DDA49BD419B6}"/>
          </ac:spMkLst>
        </pc:spChg>
        <pc:spChg chg="add del mod">
          <ac:chgData name="Pascal Garin" userId="fd14726b38fc5662" providerId="LiveId" clId="{3B1C071C-FA20-4686-A688-9DF5DAF08017}" dt="2022-02-18T16:49:12.580" v="178"/>
          <ac:spMkLst>
            <pc:docMk/>
            <pc:sldMk cId="0" sldId="257"/>
            <ac:spMk id="10" creationId="{B420802E-3619-4564-BE7F-9E8E5A001B93}"/>
          </ac:spMkLst>
        </pc:spChg>
        <pc:spChg chg="add del mod">
          <ac:chgData name="Pascal Garin" userId="fd14726b38fc5662" providerId="LiveId" clId="{3B1C071C-FA20-4686-A688-9DF5DAF08017}" dt="2022-02-18T16:49:12.580" v="178"/>
          <ac:spMkLst>
            <pc:docMk/>
            <pc:sldMk cId="0" sldId="257"/>
            <ac:spMk id="11" creationId="{279FCEDC-B36E-4141-81FA-A9F52154C3FB}"/>
          </ac:spMkLst>
        </pc:spChg>
        <pc:spChg chg="add del mod">
          <ac:chgData name="Pascal Garin" userId="fd14726b38fc5662" providerId="LiveId" clId="{3B1C071C-FA20-4686-A688-9DF5DAF08017}" dt="2022-02-18T16:49:12.580" v="178"/>
          <ac:spMkLst>
            <pc:docMk/>
            <pc:sldMk cId="0" sldId="257"/>
            <ac:spMk id="12" creationId="{A85C8269-A5E9-4143-81C5-5A20DC1FE5D1}"/>
          </ac:spMkLst>
        </pc:spChg>
        <pc:spChg chg="add del mod">
          <ac:chgData name="Pascal Garin" userId="fd14726b38fc5662" providerId="LiveId" clId="{3B1C071C-FA20-4686-A688-9DF5DAF08017}" dt="2022-02-18T16:57:55.332" v="367"/>
          <ac:spMkLst>
            <pc:docMk/>
            <pc:sldMk cId="0" sldId="257"/>
            <ac:spMk id="13" creationId="{1FEE1622-A17D-447C-B322-0BF6F2167FA1}"/>
          </ac:spMkLst>
        </pc:spChg>
        <pc:spChg chg="mod">
          <ac:chgData name="Pascal Garin" userId="fd14726b38fc5662" providerId="LiveId" clId="{3B1C071C-FA20-4686-A688-9DF5DAF08017}" dt="2022-02-18T16:58:05.469" v="370" actId="12"/>
          <ac:spMkLst>
            <pc:docMk/>
            <pc:sldMk cId="0" sldId="257"/>
            <ac:spMk id="14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57:55.332" v="367"/>
          <ac:spMkLst>
            <pc:docMk/>
            <pc:sldMk cId="0" sldId="257"/>
            <ac:spMk id="15" creationId="{153DA34E-7A8F-4598-966A-9149B85A9EC1}"/>
          </ac:spMkLst>
        </pc:spChg>
        <pc:spChg chg="add del mod">
          <ac:chgData name="Pascal Garin" userId="fd14726b38fc5662" providerId="LiveId" clId="{3B1C071C-FA20-4686-A688-9DF5DAF08017}" dt="2022-02-18T16:57:55.332" v="367"/>
          <ac:spMkLst>
            <pc:docMk/>
            <pc:sldMk cId="0" sldId="257"/>
            <ac:spMk id="16" creationId="{7A7F6998-4C6E-4313-BA92-05BDF4141FF9}"/>
          </ac:spMkLst>
        </pc:spChg>
        <pc:spChg chg="add del mod">
          <ac:chgData name="Pascal Garin" userId="fd14726b38fc5662" providerId="LiveId" clId="{3B1C071C-FA20-4686-A688-9DF5DAF08017}" dt="2022-02-18T16:57:55.332" v="367"/>
          <ac:spMkLst>
            <pc:docMk/>
            <pc:sldMk cId="0" sldId="257"/>
            <ac:spMk id="17" creationId="{292E94B0-3F7F-438D-AD7F-77354843302F}"/>
          </ac:spMkLst>
        </pc:spChg>
      </pc:sldChg>
      <pc:sldChg chg="addSp delSp modSp mod modTransition">
        <pc:chgData name="Pascal Garin" userId="fd14726b38fc5662" providerId="LiveId" clId="{3B1C071C-FA20-4686-A688-9DF5DAF08017}" dt="2022-02-18T17:00:21.901" v="398" actId="20577"/>
        <pc:sldMkLst>
          <pc:docMk/>
          <pc:sldMk cId="0" sldId="258"/>
        </pc:sldMkLst>
        <pc:spChg chg="mod">
          <ac:chgData name="Pascal Garin" userId="fd14726b38fc5662" providerId="LiveId" clId="{3B1C071C-FA20-4686-A688-9DF5DAF08017}" dt="2022-02-18T16:58:23.454" v="372"/>
          <ac:spMkLst>
            <pc:docMk/>
            <pc:sldMk cId="0" sldId="258"/>
            <ac:spMk id="2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0:21.901" v="398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Pascal Garin" userId="fd14726b38fc5662" providerId="LiveId" clId="{3B1C071C-FA20-4686-A688-9DF5DAF08017}" dt="2022-02-18T16:58:23.454" v="372"/>
          <ac:spMkLst>
            <pc:docMk/>
            <pc:sldMk cId="0" sldId="258"/>
            <ac:spMk id="4" creationId="{00000000-0000-0000-0000-000000000000}"/>
          </ac:spMkLst>
        </pc:spChg>
        <pc:spChg chg="mod">
          <ac:chgData name="Pascal Garin" userId="fd14726b38fc5662" providerId="LiveId" clId="{3B1C071C-FA20-4686-A688-9DF5DAF08017}" dt="2022-02-18T16:58:23.454" v="372"/>
          <ac:spMkLst>
            <pc:docMk/>
            <pc:sldMk cId="0" sldId="258"/>
            <ac:spMk id="5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58:23.454" v="372"/>
          <ac:spMkLst>
            <pc:docMk/>
            <pc:sldMk cId="0" sldId="258"/>
            <ac:spMk id="6" creationId="{685E467D-0F92-495A-802B-56482476802C}"/>
          </ac:spMkLst>
        </pc:spChg>
        <pc:spChg chg="add del mod">
          <ac:chgData name="Pascal Garin" userId="fd14726b38fc5662" providerId="LiveId" clId="{3B1C071C-FA20-4686-A688-9DF5DAF08017}" dt="2022-02-18T16:58:23.454" v="372"/>
          <ac:spMkLst>
            <pc:docMk/>
            <pc:sldMk cId="0" sldId="258"/>
            <ac:spMk id="7" creationId="{A2EE0D80-08F7-4052-BA5D-0DF70E9A4986}"/>
          </ac:spMkLst>
        </pc:spChg>
        <pc:spChg chg="add del mod">
          <ac:chgData name="Pascal Garin" userId="fd14726b38fc5662" providerId="LiveId" clId="{3B1C071C-FA20-4686-A688-9DF5DAF08017}" dt="2022-02-18T16:58:23.454" v="372"/>
          <ac:spMkLst>
            <pc:docMk/>
            <pc:sldMk cId="0" sldId="258"/>
            <ac:spMk id="8" creationId="{5021C01F-B0B2-4633-8883-CBB92C0585BB}"/>
          </ac:spMkLst>
        </pc:spChg>
        <pc:spChg chg="add del mod">
          <ac:chgData name="Pascal Garin" userId="fd14726b38fc5662" providerId="LiveId" clId="{3B1C071C-FA20-4686-A688-9DF5DAF08017}" dt="2022-02-18T16:58:23.454" v="372"/>
          <ac:spMkLst>
            <pc:docMk/>
            <pc:sldMk cId="0" sldId="258"/>
            <ac:spMk id="9" creationId="{CE43EF4E-1828-4C02-93FB-01186A3974CF}"/>
          </ac:spMkLst>
        </pc:spChg>
      </pc:sldChg>
      <pc:sldChg chg="addSp delSp modSp mod modTransition">
        <pc:chgData name="Pascal Garin" userId="fd14726b38fc5662" providerId="LiveId" clId="{3B1C071C-FA20-4686-A688-9DF5DAF08017}" dt="2022-02-18T17:07:01.626" v="544" actId="1076"/>
        <pc:sldMkLst>
          <pc:docMk/>
          <pc:sldMk cId="0" sldId="261"/>
        </pc:sldMkLst>
        <pc:spChg chg="mod">
          <ac:chgData name="Pascal Garin" userId="fd14726b38fc5662" providerId="LiveId" clId="{3B1C071C-FA20-4686-A688-9DF5DAF08017}" dt="2022-02-18T16:58:13.536" v="371"/>
          <ac:spMkLst>
            <pc:docMk/>
            <pc:sldMk cId="0" sldId="261"/>
            <ac:spMk id="2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50:12.586" v="197"/>
          <ac:spMkLst>
            <pc:docMk/>
            <pc:sldMk cId="0" sldId="261"/>
            <ac:spMk id="3" creationId="{EBD95285-E53A-42F7-96CA-31BD2807290B}"/>
          </ac:spMkLst>
        </pc:spChg>
        <pc:spChg chg="add del mod">
          <ac:chgData name="Pascal Garin" userId="fd14726b38fc5662" providerId="LiveId" clId="{3B1C071C-FA20-4686-A688-9DF5DAF08017}" dt="2022-02-18T16:50:12.586" v="197"/>
          <ac:spMkLst>
            <pc:docMk/>
            <pc:sldMk cId="0" sldId="261"/>
            <ac:spMk id="4" creationId="{7F0A2E9A-A5F6-4776-B5BB-E634BE331D09}"/>
          </ac:spMkLst>
        </pc:spChg>
        <pc:spChg chg="mod">
          <ac:chgData name="Pascal Garin" userId="fd14726b38fc5662" providerId="LiveId" clId="{3B1C071C-FA20-4686-A688-9DF5DAF08017}" dt="2022-02-18T16:58:13.536" v="371"/>
          <ac:spMkLst>
            <pc:docMk/>
            <pc:sldMk cId="0" sldId="261"/>
            <ac:spMk id="5" creationId="{00000000-0000-0000-0000-000000000000}"/>
          </ac:spMkLst>
        </pc:spChg>
        <pc:spChg chg="mod">
          <ac:chgData name="Pascal Garin" userId="fd14726b38fc5662" providerId="LiveId" clId="{3B1C071C-FA20-4686-A688-9DF5DAF08017}" dt="2022-02-18T16:58:13.536" v="371"/>
          <ac:spMkLst>
            <pc:docMk/>
            <pc:sldMk cId="0" sldId="261"/>
            <ac:spMk id="6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50:12.586" v="197"/>
          <ac:spMkLst>
            <pc:docMk/>
            <pc:sldMk cId="0" sldId="261"/>
            <ac:spMk id="8" creationId="{6E1E6A3C-345F-4135-93DE-BC16B4DE7EBD}"/>
          </ac:spMkLst>
        </pc:spChg>
        <pc:spChg chg="add del mod">
          <ac:chgData name="Pascal Garin" userId="fd14726b38fc5662" providerId="LiveId" clId="{3B1C071C-FA20-4686-A688-9DF5DAF08017}" dt="2022-02-18T16:50:12.586" v="197"/>
          <ac:spMkLst>
            <pc:docMk/>
            <pc:sldMk cId="0" sldId="261"/>
            <ac:spMk id="9" creationId="{6625248B-8188-46C4-8A15-8D957DC46176}"/>
          </ac:spMkLst>
        </pc:spChg>
        <pc:spChg chg="add del mod">
          <ac:chgData name="Pascal Garin" userId="fd14726b38fc5662" providerId="LiveId" clId="{3B1C071C-FA20-4686-A688-9DF5DAF08017}" dt="2022-02-18T16:58:13.536" v="371"/>
          <ac:spMkLst>
            <pc:docMk/>
            <pc:sldMk cId="0" sldId="261"/>
            <ac:spMk id="10" creationId="{153ADE57-F7F5-4F17-B99A-6B5373A36322}"/>
          </ac:spMkLst>
        </pc:spChg>
        <pc:spChg chg="add del mod">
          <ac:chgData name="Pascal Garin" userId="fd14726b38fc5662" providerId="LiveId" clId="{3B1C071C-FA20-4686-A688-9DF5DAF08017}" dt="2022-02-18T16:58:13.536" v="371"/>
          <ac:spMkLst>
            <pc:docMk/>
            <pc:sldMk cId="0" sldId="261"/>
            <ac:spMk id="11" creationId="{740FA9CB-BED6-4F96-98EF-5FF4ED707391}"/>
          </ac:spMkLst>
        </pc:spChg>
        <pc:spChg chg="add del mod">
          <ac:chgData name="Pascal Garin" userId="fd14726b38fc5662" providerId="LiveId" clId="{3B1C071C-FA20-4686-A688-9DF5DAF08017}" dt="2022-02-18T16:58:13.536" v="371"/>
          <ac:spMkLst>
            <pc:docMk/>
            <pc:sldMk cId="0" sldId="261"/>
            <ac:spMk id="12" creationId="{A36FE9CC-AB6C-4462-9C9E-37970D93D4E8}"/>
          </ac:spMkLst>
        </pc:spChg>
        <pc:spChg chg="add del mod">
          <ac:chgData name="Pascal Garin" userId="fd14726b38fc5662" providerId="LiveId" clId="{3B1C071C-FA20-4686-A688-9DF5DAF08017}" dt="2022-02-18T16:58:13.536" v="371"/>
          <ac:spMkLst>
            <pc:docMk/>
            <pc:sldMk cId="0" sldId="261"/>
            <ac:spMk id="13" creationId="{BFAAFC04-0C74-4DCD-8A42-F10FBECA36AC}"/>
          </ac:spMkLst>
        </pc:spChg>
        <pc:spChg chg="mod">
          <ac:chgData name="Pascal Garin" userId="fd14726b38fc5662" providerId="LiveId" clId="{3B1C071C-FA20-4686-A688-9DF5DAF08017}" dt="2022-02-18T17:07:01.626" v="544" actId="1076"/>
          <ac:spMkLst>
            <pc:docMk/>
            <pc:sldMk cId="0" sldId="261"/>
            <ac:spMk id="20" creationId="{00000000-0000-0000-0000-000000000000}"/>
          </ac:spMkLst>
        </pc:spChg>
        <pc:picChg chg="mod">
          <ac:chgData name="Pascal Garin" userId="fd14726b38fc5662" providerId="LiveId" clId="{3B1C071C-FA20-4686-A688-9DF5DAF08017}" dt="2022-02-18T16:58:13.536" v="371"/>
          <ac:picMkLst>
            <pc:docMk/>
            <pc:sldMk cId="0" sldId="261"/>
            <ac:picMk id="7" creationId="{00000000-0000-0000-0000-000000000000}"/>
          </ac:picMkLst>
        </pc:picChg>
      </pc:sldChg>
      <pc:sldChg chg="addSp delSp modSp mod modTransition">
        <pc:chgData name="Pascal Garin" userId="fd14726b38fc5662" providerId="LiveId" clId="{3B1C071C-FA20-4686-A688-9DF5DAF08017}" dt="2022-02-18T17:40:25.912" v="695" actId="948"/>
        <pc:sldMkLst>
          <pc:docMk/>
          <pc:sldMk cId="0" sldId="266"/>
        </pc:sldMkLst>
        <pc:spChg chg="add del mod">
          <ac:chgData name="Pascal Garin" userId="fd14726b38fc5662" providerId="LiveId" clId="{3B1C071C-FA20-4686-A688-9DF5DAF08017}" dt="2022-02-18T17:01:23.764" v="411"/>
          <ac:spMkLst>
            <pc:docMk/>
            <pc:sldMk cId="0" sldId="266"/>
            <ac:spMk id="2" creationId="{8020BBD4-80AB-4779-B0CA-9BE03BFE74D2}"/>
          </ac:spMkLst>
        </pc:spChg>
        <pc:spChg chg="add del mod">
          <ac:chgData name="Pascal Garin" userId="fd14726b38fc5662" providerId="LiveId" clId="{3B1C071C-FA20-4686-A688-9DF5DAF08017}" dt="2022-02-18T17:01:23.764" v="411"/>
          <ac:spMkLst>
            <pc:docMk/>
            <pc:sldMk cId="0" sldId="266"/>
            <ac:spMk id="3" creationId="{087B6B89-CB77-4A46-B5A4-B53B12E557B8}"/>
          </ac:spMkLst>
        </pc:spChg>
        <pc:spChg chg="mod">
          <ac:chgData name="Pascal Garin" userId="fd14726b38fc5662" providerId="LiveId" clId="{3B1C071C-FA20-4686-A688-9DF5DAF08017}" dt="2022-02-18T17:02:13.985" v="422"/>
          <ac:spMkLst>
            <pc:docMk/>
            <pc:sldMk cId="0" sldId="266"/>
            <ac:spMk id="4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2:13.985" v="422"/>
          <ac:spMkLst>
            <pc:docMk/>
            <pc:sldMk cId="0" sldId="266"/>
            <ac:spMk id="5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2:13.985" v="422"/>
          <ac:spMkLst>
            <pc:docMk/>
            <pc:sldMk cId="0" sldId="266"/>
            <ac:spMk id="6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40:25.912" v="695" actId="948"/>
          <ac:spMkLst>
            <pc:docMk/>
            <pc:sldMk cId="0" sldId="266"/>
            <ac:spMk id="7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7:01:23.764" v="411"/>
          <ac:spMkLst>
            <pc:docMk/>
            <pc:sldMk cId="0" sldId="266"/>
            <ac:spMk id="8" creationId="{341CFB2E-636D-4927-B06E-6CDE305C094F}"/>
          </ac:spMkLst>
        </pc:spChg>
        <pc:spChg chg="add del mod">
          <ac:chgData name="Pascal Garin" userId="fd14726b38fc5662" providerId="LiveId" clId="{3B1C071C-FA20-4686-A688-9DF5DAF08017}" dt="2022-02-18T17:01:23.764" v="411"/>
          <ac:spMkLst>
            <pc:docMk/>
            <pc:sldMk cId="0" sldId="266"/>
            <ac:spMk id="9" creationId="{454B33DE-5D9E-4C24-8256-F92E8DAFC3B6}"/>
          </ac:spMkLst>
        </pc:spChg>
        <pc:spChg chg="add del mod">
          <ac:chgData name="Pascal Garin" userId="fd14726b38fc5662" providerId="LiveId" clId="{3B1C071C-FA20-4686-A688-9DF5DAF08017}" dt="2022-02-18T17:02:13.985" v="422"/>
          <ac:spMkLst>
            <pc:docMk/>
            <pc:sldMk cId="0" sldId="266"/>
            <ac:spMk id="10" creationId="{D43DAA92-AE33-42FE-A8CE-27FE3174A0FF}"/>
          </ac:spMkLst>
        </pc:spChg>
        <pc:spChg chg="add del mod">
          <ac:chgData name="Pascal Garin" userId="fd14726b38fc5662" providerId="LiveId" clId="{3B1C071C-FA20-4686-A688-9DF5DAF08017}" dt="2022-02-18T17:02:13.985" v="422"/>
          <ac:spMkLst>
            <pc:docMk/>
            <pc:sldMk cId="0" sldId="266"/>
            <ac:spMk id="11" creationId="{0CD5876E-C8C2-4399-8E95-01940F4C1ADB}"/>
          </ac:spMkLst>
        </pc:spChg>
        <pc:spChg chg="add del mod">
          <ac:chgData name="Pascal Garin" userId="fd14726b38fc5662" providerId="LiveId" clId="{3B1C071C-FA20-4686-A688-9DF5DAF08017}" dt="2022-02-18T17:02:13.985" v="422"/>
          <ac:spMkLst>
            <pc:docMk/>
            <pc:sldMk cId="0" sldId="266"/>
            <ac:spMk id="12" creationId="{D88B3E8E-6538-43C3-BFEB-5A3840355A2D}"/>
          </ac:spMkLst>
        </pc:spChg>
        <pc:spChg chg="add del mod">
          <ac:chgData name="Pascal Garin" userId="fd14726b38fc5662" providerId="LiveId" clId="{3B1C071C-FA20-4686-A688-9DF5DAF08017}" dt="2022-02-18T17:02:13.985" v="422"/>
          <ac:spMkLst>
            <pc:docMk/>
            <pc:sldMk cId="0" sldId="266"/>
            <ac:spMk id="13" creationId="{9206C628-2441-4B7E-8EB2-B21D9A433954}"/>
          </ac:spMkLst>
        </pc:spChg>
      </pc:sldChg>
      <pc:sldChg chg="modTransition">
        <pc:chgData name="Pascal Garin" userId="fd14726b38fc5662" providerId="LiveId" clId="{3B1C071C-FA20-4686-A688-9DF5DAF08017}" dt="2022-02-18T16:35:34.957" v="82"/>
        <pc:sldMkLst>
          <pc:docMk/>
          <pc:sldMk cId="0" sldId="267"/>
        </pc:sldMkLst>
      </pc:sldChg>
      <pc:sldChg chg="addSp delSp modSp mod modTransition modAnim">
        <pc:chgData name="Pascal Garin" userId="fd14726b38fc5662" providerId="LiveId" clId="{3B1C071C-FA20-4686-A688-9DF5DAF08017}" dt="2022-02-18T17:01:12.387" v="410" actId="403"/>
        <pc:sldMkLst>
          <pc:docMk/>
          <pc:sldMk cId="0" sldId="269"/>
        </pc:sldMkLst>
        <pc:spChg chg="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2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1:05.645" v="405" actId="404"/>
          <ac:spMkLst>
            <pc:docMk/>
            <pc:sldMk cId="0" sldId="269"/>
            <ac:spMk id="3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1:12.387" v="410" actId="403"/>
          <ac:spMkLst>
            <pc:docMk/>
            <pc:sldMk cId="0" sldId="269"/>
            <ac:spMk id="4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5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6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7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8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51:23.453" v="214"/>
          <ac:spMkLst>
            <pc:docMk/>
            <pc:sldMk cId="0" sldId="269"/>
            <ac:spMk id="9" creationId="{DFDC7084-917B-46FC-8FC3-8C09E976CD30}"/>
          </ac:spMkLst>
        </pc:spChg>
        <pc:spChg chg="add del mod">
          <ac:chgData name="Pascal Garin" userId="fd14726b38fc5662" providerId="LiveId" clId="{3B1C071C-FA20-4686-A688-9DF5DAF08017}" dt="2022-02-18T16:51:23.453" v="214"/>
          <ac:spMkLst>
            <pc:docMk/>
            <pc:sldMk cId="0" sldId="269"/>
            <ac:spMk id="10" creationId="{1295F140-56F2-4017-978A-4AF4E1632585}"/>
          </ac:spMkLst>
        </pc:spChg>
        <pc:spChg chg="add del mod">
          <ac:chgData name="Pascal Garin" userId="fd14726b38fc5662" providerId="LiveId" clId="{3B1C071C-FA20-4686-A688-9DF5DAF08017}" dt="2022-02-18T16:51:23.453" v="214"/>
          <ac:spMkLst>
            <pc:docMk/>
            <pc:sldMk cId="0" sldId="269"/>
            <ac:spMk id="11" creationId="{C7EFF694-DFBE-4456-9F56-8FE8FDE2D646}"/>
          </ac:spMkLst>
        </pc:spChg>
        <pc:spChg chg="add del mod">
          <ac:chgData name="Pascal Garin" userId="fd14726b38fc5662" providerId="LiveId" clId="{3B1C071C-FA20-4686-A688-9DF5DAF08017}" dt="2022-02-18T16:51:23.453" v="214"/>
          <ac:spMkLst>
            <pc:docMk/>
            <pc:sldMk cId="0" sldId="269"/>
            <ac:spMk id="12" creationId="{DB92A2DA-47CC-4966-BF9E-D98CD39D0358}"/>
          </ac:spMkLst>
        </pc:spChg>
        <pc:spChg chg="add del mod">
          <ac:chgData name="Pascal Garin" userId="fd14726b38fc5662" providerId="LiveId" clId="{3B1C071C-FA20-4686-A688-9DF5DAF08017}" dt="2022-02-18T16:51:23.453" v="214"/>
          <ac:spMkLst>
            <pc:docMk/>
            <pc:sldMk cId="0" sldId="269"/>
            <ac:spMk id="13" creationId="{E30D12F6-1618-4CE7-BB86-E8CFCAFB3A15}"/>
          </ac:spMkLst>
        </pc:spChg>
        <pc:spChg chg="add del mod">
          <ac:chgData name="Pascal Garin" userId="fd14726b38fc5662" providerId="LiveId" clId="{3B1C071C-FA20-4686-A688-9DF5DAF08017}" dt="2022-02-18T16:51:23.453" v="214"/>
          <ac:spMkLst>
            <pc:docMk/>
            <pc:sldMk cId="0" sldId="269"/>
            <ac:spMk id="14" creationId="{12BCBC37-8AD7-49AB-8613-E072F0F6AEF3}"/>
          </ac:spMkLst>
        </pc:spChg>
        <pc:spChg chg="add del mod">
          <ac:chgData name="Pascal Garin" userId="fd14726b38fc5662" providerId="LiveId" clId="{3B1C071C-FA20-4686-A688-9DF5DAF08017}" dt="2022-02-18T16:51:23.453" v="214"/>
          <ac:spMkLst>
            <pc:docMk/>
            <pc:sldMk cId="0" sldId="269"/>
            <ac:spMk id="15" creationId="{DD5B9BA4-2F69-43B6-B40D-2C939B36DB20}"/>
          </ac:spMkLst>
        </pc:spChg>
        <pc:spChg chg="add del mod">
          <ac:chgData name="Pascal Garin" userId="fd14726b38fc5662" providerId="LiveId" clId="{3B1C071C-FA20-4686-A688-9DF5DAF08017}" dt="2022-02-18T16:52:22.760" v="226"/>
          <ac:spMkLst>
            <pc:docMk/>
            <pc:sldMk cId="0" sldId="269"/>
            <ac:spMk id="16" creationId="{60A6EBE5-D911-4E41-989B-066F9771635E}"/>
          </ac:spMkLst>
        </pc:spChg>
        <pc:spChg chg="add del mod">
          <ac:chgData name="Pascal Garin" userId="fd14726b38fc5662" providerId="LiveId" clId="{3B1C071C-FA20-4686-A688-9DF5DAF08017}" dt="2022-02-18T16:52:22.760" v="226"/>
          <ac:spMkLst>
            <pc:docMk/>
            <pc:sldMk cId="0" sldId="269"/>
            <ac:spMk id="17" creationId="{D045D511-6BC8-4BFE-BCE1-1221B8F59A01}"/>
          </ac:spMkLst>
        </pc:spChg>
        <pc:spChg chg="add del mod">
          <ac:chgData name="Pascal Garin" userId="fd14726b38fc5662" providerId="LiveId" clId="{3B1C071C-FA20-4686-A688-9DF5DAF08017}" dt="2022-02-18T16:52:22.760" v="226"/>
          <ac:spMkLst>
            <pc:docMk/>
            <pc:sldMk cId="0" sldId="269"/>
            <ac:spMk id="18" creationId="{12E0C17E-E260-4928-9314-A368BA35E79B}"/>
          </ac:spMkLst>
        </pc:spChg>
        <pc:spChg chg="add del mod">
          <ac:chgData name="Pascal Garin" userId="fd14726b38fc5662" providerId="LiveId" clId="{3B1C071C-FA20-4686-A688-9DF5DAF08017}" dt="2022-02-18T16:52:22.760" v="226"/>
          <ac:spMkLst>
            <pc:docMk/>
            <pc:sldMk cId="0" sldId="269"/>
            <ac:spMk id="19" creationId="{C98265CF-A8AD-462D-A7E8-6BA07286820E}"/>
          </ac:spMkLst>
        </pc:spChg>
        <pc:spChg chg="add del mod">
          <ac:chgData name="Pascal Garin" userId="fd14726b38fc5662" providerId="LiveId" clId="{3B1C071C-FA20-4686-A688-9DF5DAF08017}" dt="2022-02-18T16:52:22.760" v="226"/>
          <ac:spMkLst>
            <pc:docMk/>
            <pc:sldMk cId="0" sldId="269"/>
            <ac:spMk id="20" creationId="{C2CD59A9-D0F3-493B-9097-CF22807DB99C}"/>
          </ac:spMkLst>
        </pc:spChg>
        <pc:spChg chg="add del mod">
          <ac:chgData name="Pascal Garin" userId="fd14726b38fc5662" providerId="LiveId" clId="{3B1C071C-FA20-4686-A688-9DF5DAF08017}" dt="2022-02-18T16:52:22.760" v="226"/>
          <ac:spMkLst>
            <pc:docMk/>
            <pc:sldMk cId="0" sldId="269"/>
            <ac:spMk id="21" creationId="{465A14AD-16AF-4DEA-8FF5-3EEA43FD1CAC}"/>
          </ac:spMkLst>
        </pc:spChg>
        <pc:spChg chg="add del mod">
          <ac:chgData name="Pascal Garin" userId="fd14726b38fc5662" providerId="LiveId" clId="{3B1C071C-FA20-4686-A688-9DF5DAF08017}" dt="2022-02-18T16:52:22.760" v="226"/>
          <ac:spMkLst>
            <pc:docMk/>
            <pc:sldMk cId="0" sldId="269"/>
            <ac:spMk id="22" creationId="{CA362945-C679-486B-860A-60F96B14A5FB}"/>
          </ac:spMkLst>
        </pc:spChg>
        <pc:spChg chg="add del 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23" creationId="{86394F9B-9BDC-48D2-BD8D-3F48F3E224BF}"/>
          </ac:spMkLst>
        </pc:spChg>
        <pc:spChg chg="add del 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24" creationId="{1194A3F6-06BD-4A21-A89C-5F00A66B1495}"/>
          </ac:spMkLst>
        </pc:spChg>
        <pc:spChg chg="add del 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25" creationId="{B9C952CC-A851-4713-9BBC-78C5CD40955D}"/>
          </ac:spMkLst>
        </pc:spChg>
        <pc:spChg chg="add del 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26" creationId="{53668F8B-FCB4-42EE-96FB-6834717AF23C}"/>
          </ac:spMkLst>
        </pc:spChg>
        <pc:spChg chg="add del 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27" creationId="{20826E2B-A977-46B2-8B0F-5A9B6B6BE666}"/>
          </ac:spMkLst>
        </pc:spChg>
        <pc:spChg chg="add del 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28" creationId="{9EC09515-EEE9-41D0-A7F9-1EFA0F18FA25}"/>
          </ac:spMkLst>
        </pc:spChg>
        <pc:spChg chg="add del mod">
          <ac:chgData name="Pascal Garin" userId="fd14726b38fc5662" providerId="LiveId" clId="{3B1C071C-FA20-4686-A688-9DF5DAF08017}" dt="2022-02-18T17:01:00.252" v="403"/>
          <ac:spMkLst>
            <pc:docMk/>
            <pc:sldMk cId="0" sldId="269"/>
            <ac:spMk id="29" creationId="{C79800A2-1B0D-40E0-8BDF-FECC8E5D9B60}"/>
          </ac:spMkLst>
        </pc:spChg>
      </pc:sldChg>
      <pc:sldChg chg="addSp delSp modSp mod modTransition">
        <pc:chgData name="Pascal Garin" userId="fd14726b38fc5662" providerId="LiveId" clId="{3B1C071C-FA20-4686-A688-9DF5DAF08017}" dt="2022-02-18T17:00:50.098" v="402" actId="12"/>
        <pc:sldMkLst>
          <pc:docMk/>
          <pc:sldMk cId="0" sldId="270"/>
        </pc:sldMkLst>
        <pc:spChg chg="mod">
          <ac:chgData name="Pascal Garin" userId="fd14726b38fc5662" providerId="LiveId" clId="{3B1C071C-FA20-4686-A688-9DF5DAF08017}" dt="2022-02-18T17:00:32.851" v="399"/>
          <ac:spMkLst>
            <pc:docMk/>
            <pc:sldMk cId="0" sldId="270"/>
            <ac:spMk id="2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0:50.098" v="402" actId="12"/>
          <ac:spMkLst>
            <pc:docMk/>
            <pc:sldMk cId="0" sldId="270"/>
            <ac:spMk id="3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0:32.851" v="399"/>
          <ac:spMkLst>
            <pc:docMk/>
            <pc:sldMk cId="0" sldId="270"/>
            <ac:spMk id="4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0:32.851" v="399"/>
          <ac:spMkLst>
            <pc:docMk/>
            <pc:sldMk cId="0" sldId="270"/>
            <ac:spMk id="5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7:00:32.851" v="399"/>
          <ac:spMkLst>
            <pc:docMk/>
            <pc:sldMk cId="0" sldId="270"/>
            <ac:spMk id="6" creationId="{F1C22319-2E67-467A-BD9A-461EE187C346}"/>
          </ac:spMkLst>
        </pc:spChg>
        <pc:spChg chg="add del mod">
          <ac:chgData name="Pascal Garin" userId="fd14726b38fc5662" providerId="LiveId" clId="{3B1C071C-FA20-4686-A688-9DF5DAF08017}" dt="2022-02-18T17:00:32.851" v="399"/>
          <ac:spMkLst>
            <pc:docMk/>
            <pc:sldMk cId="0" sldId="270"/>
            <ac:spMk id="7" creationId="{37575F7A-7D2E-4AB1-B1E3-6B55FF9A58F8}"/>
          </ac:spMkLst>
        </pc:spChg>
        <pc:spChg chg="add del mod">
          <ac:chgData name="Pascal Garin" userId="fd14726b38fc5662" providerId="LiveId" clId="{3B1C071C-FA20-4686-A688-9DF5DAF08017}" dt="2022-02-18T17:00:32.851" v="399"/>
          <ac:spMkLst>
            <pc:docMk/>
            <pc:sldMk cId="0" sldId="270"/>
            <ac:spMk id="8" creationId="{7DAE86E6-87AB-4714-B8A4-6ABC0369027A}"/>
          </ac:spMkLst>
        </pc:spChg>
        <pc:spChg chg="add del mod">
          <ac:chgData name="Pascal Garin" userId="fd14726b38fc5662" providerId="LiveId" clId="{3B1C071C-FA20-4686-A688-9DF5DAF08017}" dt="2022-02-18T17:00:32.851" v="399"/>
          <ac:spMkLst>
            <pc:docMk/>
            <pc:sldMk cId="0" sldId="270"/>
            <ac:spMk id="9" creationId="{58EBF65B-76EB-4A38-B464-66ABCE9D81C5}"/>
          </ac:spMkLst>
        </pc:spChg>
      </pc:sldChg>
      <pc:sldChg chg="addSp delSp modSp mod modTransition">
        <pc:chgData name="Pascal Garin" userId="fd14726b38fc5662" providerId="LiveId" clId="{3B1C071C-FA20-4686-A688-9DF5DAF08017}" dt="2022-02-18T17:37:14.123" v="677" actId="6549"/>
        <pc:sldMkLst>
          <pc:docMk/>
          <pc:sldMk cId="0" sldId="271"/>
        </pc:sldMkLst>
        <pc:spChg chg="mod">
          <ac:chgData name="Pascal Garin" userId="fd14726b38fc5662" providerId="LiveId" clId="{3B1C071C-FA20-4686-A688-9DF5DAF08017}" dt="2022-02-18T17:02:58.766" v="429"/>
          <ac:spMkLst>
            <pc:docMk/>
            <pc:sldMk cId="0" sldId="271"/>
            <ac:spMk id="2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7:02:58.766" v="429"/>
          <ac:spMkLst>
            <pc:docMk/>
            <pc:sldMk cId="0" sldId="271"/>
            <ac:spMk id="3" creationId="{8E03E7C7-FBEA-4A85-8120-4B1E254534DF}"/>
          </ac:spMkLst>
        </pc:spChg>
        <pc:spChg chg="del mod">
          <ac:chgData name="Pascal Garin" userId="fd14726b38fc5662" providerId="LiveId" clId="{3B1C071C-FA20-4686-A688-9DF5DAF08017}" dt="2022-02-18T17:03:07.415" v="430" actId="478"/>
          <ac:spMkLst>
            <pc:docMk/>
            <pc:sldMk cId="0" sldId="271"/>
            <ac:spMk id="4" creationId="{00000000-0000-0000-0000-000000000000}"/>
          </ac:spMkLst>
        </pc:spChg>
        <pc:spChg chg="del mod">
          <ac:chgData name="Pascal Garin" userId="fd14726b38fc5662" providerId="LiveId" clId="{3B1C071C-FA20-4686-A688-9DF5DAF08017}" dt="2022-02-18T17:03:07.415" v="430" actId="478"/>
          <ac:spMkLst>
            <pc:docMk/>
            <pc:sldMk cId="0" sldId="271"/>
            <ac:spMk id="5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7:02:58.766" v="429"/>
          <ac:spMkLst>
            <pc:docMk/>
            <pc:sldMk cId="0" sldId="271"/>
            <ac:spMk id="6" creationId="{E9F8403E-A1DE-4414-BC58-C1093A34871A}"/>
          </ac:spMkLst>
        </pc:spChg>
        <pc:spChg chg="add del mod">
          <ac:chgData name="Pascal Garin" userId="fd14726b38fc5662" providerId="LiveId" clId="{3B1C071C-FA20-4686-A688-9DF5DAF08017}" dt="2022-02-18T17:02:58.766" v="429"/>
          <ac:spMkLst>
            <pc:docMk/>
            <pc:sldMk cId="0" sldId="271"/>
            <ac:spMk id="7" creationId="{302E93EA-619F-4DD4-B083-CFE517D72765}"/>
          </ac:spMkLst>
        </pc:spChg>
        <pc:spChg chg="add mod">
          <ac:chgData name="Pascal Garin" userId="fd14726b38fc5662" providerId="LiveId" clId="{3B1C071C-FA20-4686-A688-9DF5DAF08017}" dt="2022-02-18T17:03:08.587" v="431"/>
          <ac:spMkLst>
            <pc:docMk/>
            <pc:sldMk cId="0" sldId="271"/>
            <ac:spMk id="10" creationId="{71DC85B3-4F12-4D51-B6BE-ABDAEBAFF209}"/>
          </ac:spMkLst>
        </pc:spChg>
        <pc:spChg chg="add mod">
          <ac:chgData name="Pascal Garin" userId="fd14726b38fc5662" providerId="LiveId" clId="{3B1C071C-FA20-4686-A688-9DF5DAF08017}" dt="2022-02-18T17:03:08.587" v="431"/>
          <ac:spMkLst>
            <pc:docMk/>
            <pc:sldMk cId="0" sldId="271"/>
            <ac:spMk id="11" creationId="{8A709B09-AD0C-4CB6-B45C-9E6F9206C2EA}"/>
          </ac:spMkLst>
        </pc:spChg>
        <pc:spChg chg="mod">
          <ac:chgData name="Pascal Garin" userId="fd14726b38fc5662" providerId="LiveId" clId="{3B1C071C-FA20-4686-A688-9DF5DAF08017}" dt="2022-02-18T17:37:14.123" v="677" actId="6549"/>
          <ac:spMkLst>
            <pc:docMk/>
            <pc:sldMk cId="0" sldId="271"/>
            <ac:spMk id="23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8:49.849" v="681"/>
        <pc:sldMkLst>
          <pc:docMk/>
          <pc:sldMk cId="0" sldId="272"/>
        </pc:sldMkLst>
        <pc:spChg chg="add del mod">
          <ac:chgData name="Pascal Garin" userId="fd14726b38fc5662" providerId="LiveId" clId="{3B1C071C-FA20-4686-A688-9DF5DAF08017}" dt="2022-02-18T17:05:21.234" v="476"/>
          <ac:spMkLst>
            <pc:docMk/>
            <pc:sldMk cId="0" sldId="272"/>
            <ac:spMk id="2" creationId="{4908029D-1EFF-41ED-B345-42FA20E9BD27}"/>
          </ac:spMkLst>
        </pc:spChg>
        <pc:spChg chg="add del mod">
          <ac:chgData name="Pascal Garin" userId="fd14726b38fc5662" providerId="LiveId" clId="{3B1C071C-FA20-4686-A688-9DF5DAF08017}" dt="2022-02-18T17:05:21.234" v="476"/>
          <ac:spMkLst>
            <pc:docMk/>
            <pc:sldMk cId="0" sldId="272"/>
            <ac:spMk id="3" creationId="{0B15F9D0-7B16-4614-AAA0-688E34DAA8B3}"/>
          </ac:spMkLst>
        </pc:spChg>
        <pc:spChg chg="mod">
          <ac:chgData name="Pascal Garin" userId="fd14726b38fc5662" providerId="LiveId" clId="{3B1C071C-FA20-4686-A688-9DF5DAF08017}" dt="2022-02-18T17:05:21.234" v="476"/>
          <ac:spMkLst>
            <pc:docMk/>
            <pc:sldMk cId="0" sldId="272"/>
            <ac:spMk id="4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5:21.234" v="476"/>
          <ac:spMkLst>
            <pc:docMk/>
            <pc:sldMk cId="0" sldId="272"/>
            <ac:spMk id="5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06:12.809" v="533" actId="1076"/>
          <ac:spMkLst>
            <pc:docMk/>
            <pc:sldMk cId="0" sldId="272"/>
            <ac:spMk id="29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27:56.879" v="641" actId="948"/>
        <pc:sldMkLst>
          <pc:docMk/>
          <pc:sldMk cId="0" sldId="296"/>
        </pc:sldMkLst>
        <pc:spChg chg="del">
          <ac:chgData name="Pascal Garin" userId="fd14726b38fc5662" providerId="LiveId" clId="{3B1C071C-FA20-4686-A688-9DF5DAF08017}" dt="2022-02-18T17:03:22.083" v="434" actId="478"/>
          <ac:spMkLst>
            <pc:docMk/>
            <pc:sldMk cId="0" sldId="296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3:22.083" v="434" actId="478"/>
          <ac:spMkLst>
            <pc:docMk/>
            <pc:sldMk cId="0" sldId="296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22.564" v="435"/>
          <ac:spMkLst>
            <pc:docMk/>
            <pc:sldMk cId="0" sldId="296"/>
            <ac:spMk id="5" creationId="{93B56A72-C9E0-4142-BEFD-3985AB8A4932}"/>
          </ac:spMkLst>
        </pc:spChg>
        <pc:spChg chg="mod">
          <ac:chgData name="Pascal Garin" userId="fd14726b38fc5662" providerId="LiveId" clId="{3B1C071C-FA20-4686-A688-9DF5DAF08017}" dt="2022-02-18T17:27:56.879" v="641" actId="948"/>
          <ac:spMkLst>
            <pc:docMk/>
            <pc:sldMk cId="0" sldId="296"/>
            <ac:spMk id="6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22.564" v="435"/>
          <ac:spMkLst>
            <pc:docMk/>
            <pc:sldMk cId="0" sldId="296"/>
            <ac:spMk id="7" creationId="{D6EE535B-2C7A-4D24-A222-A449842C56A8}"/>
          </ac:spMkLst>
        </pc:spChg>
      </pc:sldChg>
      <pc:sldChg chg="addSp delSp modSp mod modTransition">
        <pc:chgData name="Pascal Garin" userId="fd14726b38fc5662" providerId="LiveId" clId="{3B1C071C-FA20-4686-A688-9DF5DAF08017}" dt="2022-02-18T17:40:25.912" v="695" actId="948"/>
        <pc:sldMkLst>
          <pc:docMk/>
          <pc:sldMk cId="0" sldId="297"/>
        </pc:sldMkLst>
        <pc:spChg chg="del">
          <ac:chgData name="Pascal Garin" userId="fd14726b38fc5662" providerId="LiveId" clId="{3B1C071C-FA20-4686-A688-9DF5DAF08017}" dt="2022-02-18T17:03:15.778" v="432" actId="478"/>
          <ac:spMkLst>
            <pc:docMk/>
            <pc:sldMk cId="0" sldId="297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3:15.778" v="432" actId="478"/>
          <ac:spMkLst>
            <pc:docMk/>
            <pc:sldMk cId="0" sldId="297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16.348" v="433"/>
          <ac:spMkLst>
            <pc:docMk/>
            <pc:sldMk cId="0" sldId="297"/>
            <ac:spMk id="5" creationId="{230D1771-CAD6-4A50-8ADD-AD9BE501C532}"/>
          </ac:spMkLst>
        </pc:spChg>
        <pc:spChg chg="add mod">
          <ac:chgData name="Pascal Garin" userId="fd14726b38fc5662" providerId="LiveId" clId="{3B1C071C-FA20-4686-A688-9DF5DAF08017}" dt="2022-02-18T17:03:16.348" v="433"/>
          <ac:spMkLst>
            <pc:docMk/>
            <pc:sldMk cId="0" sldId="297"/>
            <ac:spMk id="6" creationId="{14BF98D2-B06C-4641-B4C5-EA7E1D76889E}"/>
          </ac:spMkLst>
        </pc:spChg>
        <pc:spChg chg="mod">
          <ac:chgData name="Pascal Garin" userId="fd14726b38fc5662" providerId="LiveId" clId="{3B1C071C-FA20-4686-A688-9DF5DAF08017}" dt="2022-02-18T17:40:25.912" v="695" actId="948"/>
          <ac:spMkLst>
            <pc:docMk/>
            <pc:sldMk cId="0" sldId="297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40:25.912" v="695" actId="948"/>
        <pc:sldMkLst>
          <pc:docMk/>
          <pc:sldMk cId="0" sldId="298"/>
        </pc:sldMkLst>
        <pc:spChg chg="del">
          <ac:chgData name="Pascal Garin" userId="fd14726b38fc5662" providerId="LiveId" clId="{3B1C071C-FA20-4686-A688-9DF5DAF08017}" dt="2022-02-18T17:03:27.968" v="436" actId="478"/>
          <ac:spMkLst>
            <pc:docMk/>
            <pc:sldMk cId="0" sldId="298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3:27.968" v="436" actId="478"/>
          <ac:spMkLst>
            <pc:docMk/>
            <pc:sldMk cId="0" sldId="298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28.448" v="437"/>
          <ac:spMkLst>
            <pc:docMk/>
            <pc:sldMk cId="0" sldId="298"/>
            <ac:spMk id="5" creationId="{0D2D694D-013D-415C-A238-75A8423DBFE7}"/>
          </ac:spMkLst>
        </pc:spChg>
        <pc:spChg chg="add mod">
          <ac:chgData name="Pascal Garin" userId="fd14726b38fc5662" providerId="LiveId" clId="{3B1C071C-FA20-4686-A688-9DF5DAF08017}" dt="2022-02-18T17:03:28.448" v="437"/>
          <ac:spMkLst>
            <pc:docMk/>
            <pc:sldMk cId="0" sldId="298"/>
            <ac:spMk id="6" creationId="{36165173-C463-45E8-B0B5-56F6B443637C}"/>
          </ac:spMkLst>
        </pc:spChg>
        <pc:spChg chg="mod">
          <ac:chgData name="Pascal Garin" userId="fd14726b38fc5662" providerId="LiveId" clId="{3B1C071C-FA20-4686-A688-9DF5DAF08017}" dt="2022-02-18T17:40:25.912" v="695" actId="948"/>
          <ac:spMkLst>
            <pc:docMk/>
            <pc:sldMk cId="0" sldId="298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40:25.912" v="695" actId="948"/>
        <pc:sldMkLst>
          <pc:docMk/>
          <pc:sldMk cId="0" sldId="299"/>
        </pc:sldMkLst>
        <pc:spChg chg="del">
          <ac:chgData name="Pascal Garin" userId="fd14726b38fc5662" providerId="LiveId" clId="{3B1C071C-FA20-4686-A688-9DF5DAF08017}" dt="2022-02-18T17:03:33.414" v="438" actId="478"/>
          <ac:spMkLst>
            <pc:docMk/>
            <pc:sldMk cId="0" sldId="299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3:33.414" v="438" actId="478"/>
          <ac:spMkLst>
            <pc:docMk/>
            <pc:sldMk cId="0" sldId="299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33.927" v="439"/>
          <ac:spMkLst>
            <pc:docMk/>
            <pc:sldMk cId="0" sldId="299"/>
            <ac:spMk id="5" creationId="{B93B0F8E-92D4-48B6-8BFB-CF65913DF405}"/>
          </ac:spMkLst>
        </pc:spChg>
        <pc:spChg chg="add mod">
          <ac:chgData name="Pascal Garin" userId="fd14726b38fc5662" providerId="LiveId" clId="{3B1C071C-FA20-4686-A688-9DF5DAF08017}" dt="2022-02-18T17:03:33.927" v="439"/>
          <ac:spMkLst>
            <pc:docMk/>
            <pc:sldMk cId="0" sldId="299"/>
            <ac:spMk id="6" creationId="{A8553A88-5858-426C-9457-7D47451859FC}"/>
          </ac:spMkLst>
        </pc:spChg>
        <pc:spChg chg="mod">
          <ac:chgData name="Pascal Garin" userId="fd14726b38fc5662" providerId="LiveId" clId="{3B1C071C-FA20-4686-A688-9DF5DAF08017}" dt="2022-02-18T17:40:25.912" v="695" actId="948"/>
          <ac:spMkLst>
            <pc:docMk/>
            <pc:sldMk cId="0" sldId="299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40:25.912" v="695" actId="948"/>
        <pc:sldMkLst>
          <pc:docMk/>
          <pc:sldMk cId="0" sldId="300"/>
        </pc:sldMkLst>
        <pc:spChg chg="del">
          <ac:chgData name="Pascal Garin" userId="fd14726b38fc5662" providerId="LiveId" clId="{3B1C071C-FA20-4686-A688-9DF5DAF08017}" dt="2022-02-18T17:03:38.915" v="440" actId="478"/>
          <ac:spMkLst>
            <pc:docMk/>
            <pc:sldMk cId="0" sldId="300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3:38.915" v="440" actId="478"/>
          <ac:spMkLst>
            <pc:docMk/>
            <pc:sldMk cId="0" sldId="300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39.421" v="441"/>
          <ac:spMkLst>
            <pc:docMk/>
            <pc:sldMk cId="0" sldId="300"/>
            <ac:spMk id="5" creationId="{769AB135-DF22-48B8-AC2B-4E30BDFAB240}"/>
          </ac:spMkLst>
        </pc:spChg>
        <pc:spChg chg="add mod">
          <ac:chgData name="Pascal Garin" userId="fd14726b38fc5662" providerId="LiveId" clId="{3B1C071C-FA20-4686-A688-9DF5DAF08017}" dt="2022-02-18T17:03:39.421" v="441"/>
          <ac:spMkLst>
            <pc:docMk/>
            <pc:sldMk cId="0" sldId="300"/>
            <ac:spMk id="6" creationId="{08545918-66CB-4080-A2CE-5E535CEEB330}"/>
          </ac:spMkLst>
        </pc:spChg>
        <pc:spChg chg="mod">
          <ac:chgData name="Pascal Garin" userId="fd14726b38fc5662" providerId="LiveId" clId="{3B1C071C-FA20-4686-A688-9DF5DAF08017}" dt="2022-02-18T17:40:25.912" v="695" actId="948"/>
          <ac:spMkLst>
            <pc:docMk/>
            <pc:sldMk cId="0" sldId="300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40:25.912" v="695" actId="948"/>
        <pc:sldMkLst>
          <pc:docMk/>
          <pc:sldMk cId="0" sldId="301"/>
        </pc:sldMkLst>
        <pc:spChg chg="del">
          <ac:chgData name="Pascal Garin" userId="fd14726b38fc5662" providerId="LiveId" clId="{3B1C071C-FA20-4686-A688-9DF5DAF08017}" dt="2022-02-18T17:03:44.759" v="442" actId="478"/>
          <ac:spMkLst>
            <pc:docMk/>
            <pc:sldMk cId="0" sldId="301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3:44.759" v="442" actId="478"/>
          <ac:spMkLst>
            <pc:docMk/>
            <pc:sldMk cId="0" sldId="301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45.286" v="443"/>
          <ac:spMkLst>
            <pc:docMk/>
            <pc:sldMk cId="0" sldId="301"/>
            <ac:spMk id="5" creationId="{4A2FAD70-4C26-48EE-8EB7-535C4A0DC850}"/>
          </ac:spMkLst>
        </pc:spChg>
        <pc:spChg chg="add mod">
          <ac:chgData name="Pascal Garin" userId="fd14726b38fc5662" providerId="LiveId" clId="{3B1C071C-FA20-4686-A688-9DF5DAF08017}" dt="2022-02-18T17:03:45.286" v="443"/>
          <ac:spMkLst>
            <pc:docMk/>
            <pc:sldMk cId="0" sldId="301"/>
            <ac:spMk id="6" creationId="{50E24A9D-A9DE-416E-BE9C-36113E08281A}"/>
          </ac:spMkLst>
        </pc:spChg>
        <pc:spChg chg="mod">
          <ac:chgData name="Pascal Garin" userId="fd14726b38fc5662" providerId="LiveId" clId="{3B1C071C-FA20-4686-A688-9DF5DAF08017}" dt="2022-02-18T17:40:25.912" v="695" actId="948"/>
          <ac:spMkLst>
            <pc:docMk/>
            <pc:sldMk cId="0" sldId="301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29:18.872" v="652" actId="948"/>
        <pc:sldMkLst>
          <pc:docMk/>
          <pc:sldMk cId="0" sldId="302"/>
        </pc:sldMkLst>
        <pc:spChg chg="del">
          <ac:chgData name="Pascal Garin" userId="fd14726b38fc5662" providerId="LiveId" clId="{3B1C071C-FA20-4686-A688-9DF5DAF08017}" dt="2022-02-18T17:03:50.423" v="444" actId="478"/>
          <ac:spMkLst>
            <pc:docMk/>
            <pc:sldMk cId="0" sldId="302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3:50.423" v="444" actId="478"/>
          <ac:spMkLst>
            <pc:docMk/>
            <pc:sldMk cId="0" sldId="302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50.948" v="445"/>
          <ac:spMkLst>
            <pc:docMk/>
            <pc:sldMk cId="0" sldId="302"/>
            <ac:spMk id="5" creationId="{B8979313-1F8C-4003-93F3-E689CAACFD35}"/>
          </ac:spMkLst>
        </pc:spChg>
        <pc:spChg chg="add mod">
          <ac:chgData name="Pascal Garin" userId="fd14726b38fc5662" providerId="LiveId" clId="{3B1C071C-FA20-4686-A688-9DF5DAF08017}" dt="2022-02-18T17:03:50.948" v="445"/>
          <ac:spMkLst>
            <pc:docMk/>
            <pc:sldMk cId="0" sldId="302"/>
            <ac:spMk id="6" creationId="{99498400-4EFF-4F8F-8B40-60260E01EA4F}"/>
          </ac:spMkLst>
        </pc:spChg>
        <pc:spChg chg="mod">
          <ac:chgData name="Pascal Garin" userId="fd14726b38fc5662" providerId="LiveId" clId="{3B1C071C-FA20-4686-A688-9DF5DAF08017}" dt="2022-02-18T17:29:18.872" v="652" actId="948"/>
          <ac:spMkLst>
            <pc:docMk/>
            <pc:sldMk cId="0" sldId="302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29:26.731" v="653" actId="948"/>
        <pc:sldMkLst>
          <pc:docMk/>
          <pc:sldMk cId="0" sldId="303"/>
        </pc:sldMkLst>
        <pc:spChg chg="del">
          <ac:chgData name="Pascal Garin" userId="fd14726b38fc5662" providerId="LiveId" clId="{3B1C071C-FA20-4686-A688-9DF5DAF08017}" dt="2022-02-18T17:03:55.841" v="446" actId="478"/>
          <ac:spMkLst>
            <pc:docMk/>
            <pc:sldMk cId="0" sldId="303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3:55.841" v="446" actId="478"/>
          <ac:spMkLst>
            <pc:docMk/>
            <pc:sldMk cId="0" sldId="303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3:56.360" v="447"/>
          <ac:spMkLst>
            <pc:docMk/>
            <pc:sldMk cId="0" sldId="303"/>
            <ac:spMk id="5" creationId="{B5E69D47-4FCD-4398-B600-921EB49755E7}"/>
          </ac:spMkLst>
        </pc:spChg>
        <pc:spChg chg="add mod">
          <ac:chgData name="Pascal Garin" userId="fd14726b38fc5662" providerId="LiveId" clId="{3B1C071C-FA20-4686-A688-9DF5DAF08017}" dt="2022-02-18T17:03:56.360" v="447"/>
          <ac:spMkLst>
            <pc:docMk/>
            <pc:sldMk cId="0" sldId="303"/>
            <ac:spMk id="6" creationId="{83356861-F6FA-4D38-A62E-6BC0CEB7F15C}"/>
          </ac:spMkLst>
        </pc:spChg>
        <pc:spChg chg="mod">
          <ac:chgData name="Pascal Garin" userId="fd14726b38fc5662" providerId="LiveId" clId="{3B1C071C-FA20-4686-A688-9DF5DAF08017}" dt="2022-02-18T17:29:26.731" v="653" actId="948"/>
          <ac:spMkLst>
            <pc:docMk/>
            <pc:sldMk cId="0" sldId="303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29:33.458" v="654" actId="948"/>
        <pc:sldMkLst>
          <pc:docMk/>
          <pc:sldMk cId="0" sldId="304"/>
        </pc:sldMkLst>
        <pc:spChg chg="del">
          <ac:chgData name="Pascal Garin" userId="fd14726b38fc5662" providerId="LiveId" clId="{3B1C071C-FA20-4686-A688-9DF5DAF08017}" dt="2022-02-18T17:04:01.090" v="448" actId="478"/>
          <ac:spMkLst>
            <pc:docMk/>
            <pc:sldMk cId="0" sldId="304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01.090" v="448" actId="478"/>
          <ac:spMkLst>
            <pc:docMk/>
            <pc:sldMk cId="0" sldId="304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01.611" v="449"/>
          <ac:spMkLst>
            <pc:docMk/>
            <pc:sldMk cId="0" sldId="304"/>
            <ac:spMk id="5" creationId="{794E9DBD-F376-45F9-B48B-AB0DF56A4DAB}"/>
          </ac:spMkLst>
        </pc:spChg>
        <pc:spChg chg="add mod">
          <ac:chgData name="Pascal Garin" userId="fd14726b38fc5662" providerId="LiveId" clId="{3B1C071C-FA20-4686-A688-9DF5DAF08017}" dt="2022-02-18T17:04:01.611" v="449"/>
          <ac:spMkLst>
            <pc:docMk/>
            <pc:sldMk cId="0" sldId="304"/>
            <ac:spMk id="6" creationId="{EFCAE73A-8E7C-438F-B0F6-F8E7788A33B4}"/>
          </ac:spMkLst>
        </pc:spChg>
        <pc:spChg chg="mod">
          <ac:chgData name="Pascal Garin" userId="fd14726b38fc5662" providerId="LiveId" clId="{3B1C071C-FA20-4686-A688-9DF5DAF08017}" dt="2022-02-18T17:29:33.458" v="654" actId="948"/>
          <ac:spMkLst>
            <pc:docMk/>
            <pc:sldMk cId="0" sldId="304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29:40.872" v="655" actId="948"/>
        <pc:sldMkLst>
          <pc:docMk/>
          <pc:sldMk cId="0" sldId="305"/>
        </pc:sldMkLst>
        <pc:spChg chg="del">
          <ac:chgData name="Pascal Garin" userId="fd14726b38fc5662" providerId="LiveId" clId="{3B1C071C-FA20-4686-A688-9DF5DAF08017}" dt="2022-02-18T17:04:06.435" v="450" actId="478"/>
          <ac:spMkLst>
            <pc:docMk/>
            <pc:sldMk cId="0" sldId="305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06.435" v="450" actId="478"/>
          <ac:spMkLst>
            <pc:docMk/>
            <pc:sldMk cId="0" sldId="305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06.940" v="451"/>
          <ac:spMkLst>
            <pc:docMk/>
            <pc:sldMk cId="0" sldId="305"/>
            <ac:spMk id="5" creationId="{D5CB9A1B-BA89-41CB-9972-7408F8426E33}"/>
          </ac:spMkLst>
        </pc:spChg>
        <pc:spChg chg="add mod">
          <ac:chgData name="Pascal Garin" userId="fd14726b38fc5662" providerId="LiveId" clId="{3B1C071C-FA20-4686-A688-9DF5DAF08017}" dt="2022-02-18T17:04:06.940" v="451"/>
          <ac:spMkLst>
            <pc:docMk/>
            <pc:sldMk cId="0" sldId="305"/>
            <ac:spMk id="6" creationId="{BA0BBAC0-30B2-47AB-96C7-F60A318AF8F4}"/>
          </ac:spMkLst>
        </pc:spChg>
        <pc:spChg chg="mod">
          <ac:chgData name="Pascal Garin" userId="fd14726b38fc5662" providerId="LiveId" clId="{3B1C071C-FA20-4686-A688-9DF5DAF08017}" dt="2022-02-18T17:29:40.872" v="655" actId="948"/>
          <ac:spMkLst>
            <pc:docMk/>
            <pc:sldMk cId="0" sldId="305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29:47.887" v="656" actId="948"/>
        <pc:sldMkLst>
          <pc:docMk/>
          <pc:sldMk cId="0" sldId="306"/>
        </pc:sldMkLst>
        <pc:spChg chg="del">
          <ac:chgData name="Pascal Garin" userId="fd14726b38fc5662" providerId="LiveId" clId="{3B1C071C-FA20-4686-A688-9DF5DAF08017}" dt="2022-02-18T17:04:11.757" v="452" actId="478"/>
          <ac:spMkLst>
            <pc:docMk/>
            <pc:sldMk cId="0" sldId="306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11.757" v="452" actId="478"/>
          <ac:spMkLst>
            <pc:docMk/>
            <pc:sldMk cId="0" sldId="306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12.282" v="453"/>
          <ac:spMkLst>
            <pc:docMk/>
            <pc:sldMk cId="0" sldId="306"/>
            <ac:spMk id="5" creationId="{9B40D4F1-9E23-4134-BFCF-0AE230ED661D}"/>
          </ac:spMkLst>
        </pc:spChg>
        <pc:spChg chg="add mod">
          <ac:chgData name="Pascal Garin" userId="fd14726b38fc5662" providerId="LiveId" clId="{3B1C071C-FA20-4686-A688-9DF5DAF08017}" dt="2022-02-18T17:04:12.282" v="453"/>
          <ac:spMkLst>
            <pc:docMk/>
            <pc:sldMk cId="0" sldId="306"/>
            <ac:spMk id="6" creationId="{9441E2F5-03ED-4087-8348-1F56DC20315D}"/>
          </ac:spMkLst>
        </pc:spChg>
        <pc:spChg chg="mod">
          <ac:chgData name="Pascal Garin" userId="fd14726b38fc5662" providerId="LiveId" clId="{3B1C071C-FA20-4686-A688-9DF5DAF08017}" dt="2022-02-18T17:29:47.887" v="656" actId="948"/>
          <ac:spMkLst>
            <pc:docMk/>
            <pc:sldMk cId="0" sldId="306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29:55.173" v="657" actId="948"/>
        <pc:sldMkLst>
          <pc:docMk/>
          <pc:sldMk cId="0" sldId="307"/>
        </pc:sldMkLst>
        <pc:spChg chg="del">
          <ac:chgData name="Pascal Garin" userId="fd14726b38fc5662" providerId="LiveId" clId="{3B1C071C-FA20-4686-A688-9DF5DAF08017}" dt="2022-02-18T17:04:16.829" v="454" actId="478"/>
          <ac:spMkLst>
            <pc:docMk/>
            <pc:sldMk cId="0" sldId="307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16.829" v="454" actId="478"/>
          <ac:spMkLst>
            <pc:docMk/>
            <pc:sldMk cId="0" sldId="307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17.355" v="455"/>
          <ac:spMkLst>
            <pc:docMk/>
            <pc:sldMk cId="0" sldId="307"/>
            <ac:spMk id="5" creationId="{3D5F93A9-6EC1-4A72-81BC-412B85B834F0}"/>
          </ac:spMkLst>
        </pc:spChg>
        <pc:spChg chg="add mod">
          <ac:chgData name="Pascal Garin" userId="fd14726b38fc5662" providerId="LiveId" clId="{3B1C071C-FA20-4686-A688-9DF5DAF08017}" dt="2022-02-18T17:04:17.355" v="455"/>
          <ac:spMkLst>
            <pc:docMk/>
            <pc:sldMk cId="0" sldId="307"/>
            <ac:spMk id="6" creationId="{9620F050-4F9D-4A52-B82A-9A69B0062E7E}"/>
          </ac:spMkLst>
        </pc:spChg>
        <pc:spChg chg="mod">
          <ac:chgData name="Pascal Garin" userId="fd14726b38fc5662" providerId="LiveId" clId="{3B1C071C-FA20-4686-A688-9DF5DAF08017}" dt="2022-02-18T17:29:55.173" v="657" actId="948"/>
          <ac:spMkLst>
            <pc:docMk/>
            <pc:sldMk cId="0" sldId="307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0:02.015" v="658" actId="948"/>
        <pc:sldMkLst>
          <pc:docMk/>
          <pc:sldMk cId="0" sldId="308"/>
        </pc:sldMkLst>
        <pc:spChg chg="del">
          <ac:chgData name="Pascal Garin" userId="fd14726b38fc5662" providerId="LiveId" clId="{3B1C071C-FA20-4686-A688-9DF5DAF08017}" dt="2022-02-18T17:04:21.797" v="456" actId="478"/>
          <ac:spMkLst>
            <pc:docMk/>
            <pc:sldMk cId="0" sldId="308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21.797" v="456" actId="478"/>
          <ac:spMkLst>
            <pc:docMk/>
            <pc:sldMk cId="0" sldId="308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22.323" v="457"/>
          <ac:spMkLst>
            <pc:docMk/>
            <pc:sldMk cId="0" sldId="308"/>
            <ac:spMk id="5" creationId="{0E30ABD5-D742-4438-9CD2-E92C7023285C}"/>
          </ac:spMkLst>
        </pc:spChg>
        <pc:spChg chg="add mod">
          <ac:chgData name="Pascal Garin" userId="fd14726b38fc5662" providerId="LiveId" clId="{3B1C071C-FA20-4686-A688-9DF5DAF08017}" dt="2022-02-18T17:04:22.323" v="457"/>
          <ac:spMkLst>
            <pc:docMk/>
            <pc:sldMk cId="0" sldId="308"/>
            <ac:spMk id="6" creationId="{B42B069D-C877-4326-8F8B-2280E7D22ACC}"/>
          </ac:spMkLst>
        </pc:spChg>
        <pc:spChg chg="mod">
          <ac:chgData name="Pascal Garin" userId="fd14726b38fc5662" providerId="LiveId" clId="{3B1C071C-FA20-4686-A688-9DF5DAF08017}" dt="2022-02-18T17:30:02.015" v="658" actId="948"/>
          <ac:spMkLst>
            <pc:docMk/>
            <pc:sldMk cId="0" sldId="308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0:13.130" v="660" actId="6549"/>
        <pc:sldMkLst>
          <pc:docMk/>
          <pc:sldMk cId="0" sldId="309"/>
        </pc:sldMkLst>
        <pc:spChg chg="del">
          <ac:chgData name="Pascal Garin" userId="fd14726b38fc5662" providerId="LiveId" clId="{3B1C071C-FA20-4686-A688-9DF5DAF08017}" dt="2022-02-18T17:04:33.748" v="460" actId="478"/>
          <ac:spMkLst>
            <pc:docMk/>
            <pc:sldMk cId="0" sldId="309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33.748" v="460" actId="478"/>
          <ac:spMkLst>
            <pc:docMk/>
            <pc:sldMk cId="0" sldId="309"/>
            <ac:spMk id="3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30:13.130" v="660" actId="6549"/>
          <ac:spMkLst>
            <pc:docMk/>
            <pc:sldMk cId="0" sldId="309"/>
            <ac:spMk id="7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34.301" v="461"/>
          <ac:spMkLst>
            <pc:docMk/>
            <pc:sldMk cId="0" sldId="309"/>
            <ac:spMk id="8" creationId="{2538E9DE-CB38-4980-8372-1308BAF11EB0}"/>
          </ac:spMkLst>
        </pc:spChg>
        <pc:spChg chg="add mod">
          <ac:chgData name="Pascal Garin" userId="fd14726b38fc5662" providerId="LiveId" clId="{3B1C071C-FA20-4686-A688-9DF5DAF08017}" dt="2022-02-18T17:04:34.301" v="461"/>
          <ac:spMkLst>
            <pc:docMk/>
            <pc:sldMk cId="0" sldId="309"/>
            <ac:spMk id="9" creationId="{8B73CFD9-A674-4F6B-973B-895910978C75}"/>
          </ac:spMkLst>
        </pc:spChg>
        <pc:graphicFrameChg chg="add del modGraphic">
          <ac:chgData name="Pascal Garin" userId="fd14726b38fc5662" providerId="LiveId" clId="{3B1C071C-FA20-4686-A688-9DF5DAF08017}" dt="2022-02-18T17:04:29.817" v="459" actId="478"/>
          <ac:graphicFrameMkLst>
            <pc:docMk/>
            <pc:sldMk cId="0" sldId="309"/>
            <ac:graphicFrameMk id="5" creationId="{9DAD9D69-5DDF-4F3E-A1AF-3581BC16ED8B}"/>
          </ac:graphicFrameMkLst>
        </pc:graphicFrameChg>
      </pc:sldChg>
      <pc:sldChg chg="addSp delSp modSp mod modTransition">
        <pc:chgData name="Pascal Garin" userId="fd14726b38fc5662" providerId="LiveId" clId="{3B1C071C-FA20-4686-A688-9DF5DAF08017}" dt="2022-02-18T17:30:23.128" v="661" actId="948"/>
        <pc:sldMkLst>
          <pc:docMk/>
          <pc:sldMk cId="0" sldId="310"/>
        </pc:sldMkLst>
        <pc:spChg chg="del">
          <ac:chgData name="Pascal Garin" userId="fd14726b38fc5662" providerId="LiveId" clId="{3B1C071C-FA20-4686-A688-9DF5DAF08017}" dt="2022-02-18T17:04:38.827" v="462" actId="478"/>
          <ac:spMkLst>
            <pc:docMk/>
            <pc:sldMk cId="0" sldId="310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38.827" v="462" actId="478"/>
          <ac:spMkLst>
            <pc:docMk/>
            <pc:sldMk cId="0" sldId="310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39.309" v="463"/>
          <ac:spMkLst>
            <pc:docMk/>
            <pc:sldMk cId="0" sldId="310"/>
            <ac:spMk id="5" creationId="{4D20BE89-D580-4090-92E2-DFB8BC0D0BF8}"/>
          </ac:spMkLst>
        </pc:spChg>
        <pc:spChg chg="add mod">
          <ac:chgData name="Pascal Garin" userId="fd14726b38fc5662" providerId="LiveId" clId="{3B1C071C-FA20-4686-A688-9DF5DAF08017}" dt="2022-02-18T17:04:39.309" v="463"/>
          <ac:spMkLst>
            <pc:docMk/>
            <pc:sldMk cId="0" sldId="310"/>
            <ac:spMk id="6" creationId="{B83ADFE6-EE53-4352-9A21-75E9690F412A}"/>
          </ac:spMkLst>
        </pc:spChg>
        <pc:spChg chg="mod">
          <ac:chgData name="Pascal Garin" userId="fd14726b38fc5662" providerId="LiveId" clId="{3B1C071C-FA20-4686-A688-9DF5DAF08017}" dt="2022-02-18T17:30:23.128" v="661" actId="948"/>
          <ac:spMkLst>
            <pc:docMk/>
            <pc:sldMk cId="0" sldId="310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0:30.772" v="662" actId="948"/>
        <pc:sldMkLst>
          <pc:docMk/>
          <pc:sldMk cId="0" sldId="311"/>
        </pc:sldMkLst>
        <pc:spChg chg="del">
          <ac:chgData name="Pascal Garin" userId="fd14726b38fc5662" providerId="LiveId" clId="{3B1C071C-FA20-4686-A688-9DF5DAF08017}" dt="2022-02-18T17:04:44.579" v="464" actId="478"/>
          <ac:spMkLst>
            <pc:docMk/>
            <pc:sldMk cId="0" sldId="311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44.579" v="464" actId="478"/>
          <ac:spMkLst>
            <pc:docMk/>
            <pc:sldMk cId="0" sldId="311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45.101" v="465"/>
          <ac:spMkLst>
            <pc:docMk/>
            <pc:sldMk cId="0" sldId="311"/>
            <ac:spMk id="5" creationId="{ADC11553-CE47-4818-99B7-2C5FAF942C07}"/>
          </ac:spMkLst>
        </pc:spChg>
        <pc:spChg chg="add mod">
          <ac:chgData name="Pascal Garin" userId="fd14726b38fc5662" providerId="LiveId" clId="{3B1C071C-FA20-4686-A688-9DF5DAF08017}" dt="2022-02-18T17:04:45.101" v="465"/>
          <ac:spMkLst>
            <pc:docMk/>
            <pc:sldMk cId="0" sldId="311"/>
            <ac:spMk id="6" creationId="{6DD90349-A6CC-4F2C-9A09-6526C6BAC8D3}"/>
          </ac:spMkLst>
        </pc:spChg>
        <pc:spChg chg="mod">
          <ac:chgData name="Pascal Garin" userId="fd14726b38fc5662" providerId="LiveId" clId="{3B1C071C-FA20-4686-A688-9DF5DAF08017}" dt="2022-02-18T17:30:30.772" v="662" actId="948"/>
          <ac:spMkLst>
            <pc:docMk/>
            <pc:sldMk cId="0" sldId="311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0:38.389" v="663" actId="948"/>
        <pc:sldMkLst>
          <pc:docMk/>
          <pc:sldMk cId="0" sldId="312"/>
        </pc:sldMkLst>
        <pc:spChg chg="del">
          <ac:chgData name="Pascal Garin" userId="fd14726b38fc5662" providerId="LiveId" clId="{3B1C071C-FA20-4686-A688-9DF5DAF08017}" dt="2022-02-18T17:04:50.051" v="466" actId="478"/>
          <ac:spMkLst>
            <pc:docMk/>
            <pc:sldMk cId="0" sldId="312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50.051" v="466" actId="478"/>
          <ac:spMkLst>
            <pc:docMk/>
            <pc:sldMk cId="0" sldId="312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50.805" v="467"/>
          <ac:spMkLst>
            <pc:docMk/>
            <pc:sldMk cId="0" sldId="312"/>
            <ac:spMk id="5" creationId="{92A96B8D-AA8B-483F-8295-77A4FD7C8C60}"/>
          </ac:spMkLst>
        </pc:spChg>
        <pc:spChg chg="add mod">
          <ac:chgData name="Pascal Garin" userId="fd14726b38fc5662" providerId="LiveId" clId="{3B1C071C-FA20-4686-A688-9DF5DAF08017}" dt="2022-02-18T17:04:50.805" v="467"/>
          <ac:spMkLst>
            <pc:docMk/>
            <pc:sldMk cId="0" sldId="312"/>
            <ac:spMk id="6" creationId="{5C990DF1-D4B2-4F51-8844-02BD4FD68312}"/>
          </ac:spMkLst>
        </pc:spChg>
        <pc:spChg chg="mod">
          <ac:chgData name="Pascal Garin" userId="fd14726b38fc5662" providerId="LiveId" clId="{3B1C071C-FA20-4686-A688-9DF5DAF08017}" dt="2022-02-18T17:30:38.389" v="663" actId="948"/>
          <ac:spMkLst>
            <pc:docMk/>
            <pc:sldMk cId="0" sldId="312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0:46.368" v="664" actId="948"/>
        <pc:sldMkLst>
          <pc:docMk/>
          <pc:sldMk cId="0" sldId="313"/>
        </pc:sldMkLst>
        <pc:spChg chg="del">
          <ac:chgData name="Pascal Garin" userId="fd14726b38fc5662" providerId="LiveId" clId="{3B1C071C-FA20-4686-A688-9DF5DAF08017}" dt="2022-02-18T17:04:56.206" v="468" actId="478"/>
          <ac:spMkLst>
            <pc:docMk/>
            <pc:sldMk cId="0" sldId="313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4:56.206" v="468" actId="478"/>
          <ac:spMkLst>
            <pc:docMk/>
            <pc:sldMk cId="0" sldId="313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4:56.714" v="469"/>
          <ac:spMkLst>
            <pc:docMk/>
            <pc:sldMk cId="0" sldId="313"/>
            <ac:spMk id="5" creationId="{7D0FD6E8-5EDF-4D01-BD17-B45616CB671F}"/>
          </ac:spMkLst>
        </pc:spChg>
        <pc:spChg chg="add mod">
          <ac:chgData name="Pascal Garin" userId="fd14726b38fc5662" providerId="LiveId" clId="{3B1C071C-FA20-4686-A688-9DF5DAF08017}" dt="2022-02-18T17:04:56.714" v="469"/>
          <ac:spMkLst>
            <pc:docMk/>
            <pc:sldMk cId="0" sldId="313"/>
            <ac:spMk id="6" creationId="{964385A7-AD79-459C-8D0E-2020DCD1334C}"/>
          </ac:spMkLst>
        </pc:spChg>
        <pc:spChg chg="mod">
          <ac:chgData name="Pascal Garin" userId="fd14726b38fc5662" providerId="LiveId" clId="{3B1C071C-FA20-4686-A688-9DF5DAF08017}" dt="2022-02-18T17:30:46.368" v="664" actId="948"/>
          <ac:spMkLst>
            <pc:docMk/>
            <pc:sldMk cId="0" sldId="313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1:09.253" v="668" actId="27636"/>
        <pc:sldMkLst>
          <pc:docMk/>
          <pc:sldMk cId="0" sldId="314"/>
        </pc:sldMkLst>
        <pc:spChg chg="del">
          <ac:chgData name="Pascal Garin" userId="fd14726b38fc5662" providerId="LiveId" clId="{3B1C071C-FA20-4686-A688-9DF5DAF08017}" dt="2022-02-18T17:05:02.065" v="470" actId="478"/>
          <ac:spMkLst>
            <pc:docMk/>
            <pc:sldMk cId="0" sldId="314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5:02.065" v="470" actId="478"/>
          <ac:spMkLst>
            <pc:docMk/>
            <pc:sldMk cId="0" sldId="314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5:02.593" v="471"/>
          <ac:spMkLst>
            <pc:docMk/>
            <pc:sldMk cId="0" sldId="314"/>
            <ac:spMk id="5" creationId="{9EBB5C4A-218C-42D7-89F5-3575ED5731D6}"/>
          </ac:spMkLst>
        </pc:spChg>
        <pc:spChg chg="add mod">
          <ac:chgData name="Pascal Garin" userId="fd14726b38fc5662" providerId="LiveId" clId="{3B1C071C-FA20-4686-A688-9DF5DAF08017}" dt="2022-02-18T17:05:02.593" v="471"/>
          <ac:spMkLst>
            <pc:docMk/>
            <pc:sldMk cId="0" sldId="314"/>
            <ac:spMk id="6" creationId="{9A966E66-D934-4E41-8932-14326FDEBDA3}"/>
          </ac:spMkLst>
        </pc:spChg>
        <pc:spChg chg="mod">
          <ac:chgData name="Pascal Garin" userId="fd14726b38fc5662" providerId="LiveId" clId="{3B1C071C-FA20-4686-A688-9DF5DAF08017}" dt="2022-02-18T17:31:09.253" v="668" actId="27636"/>
          <ac:spMkLst>
            <pc:docMk/>
            <pc:sldMk cId="0" sldId="314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1:50.279" v="674" actId="6549"/>
        <pc:sldMkLst>
          <pc:docMk/>
          <pc:sldMk cId="0" sldId="315"/>
        </pc:sldMkLst>
        <pc:spChg chg="del">
          <ac:chgData name="Pascal Garin" userId="fd14726b38fc5662" providerId="LiveId" clId="{3B1C071C-FA20-4686-A688-9DF5DAF08017}" dt="2022-02-18T17:05:07.854" v="472" actId="478"/>
          <ac:spMkLst>
            <pc:docMk/>
            <pc:sldMk cId="0" sldId="315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5:07.854" v="472" actId="478"/>
          <ac:spMkLst>
            <pc:docMk/>
            <pc:sldMk cId="0" sldId="315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5:08.491" v="473"/>
          <ac:spMkLst>
            <pc:docMk/>
            <pc:sldMk cId="0" sldId="315"/>
            <ac:spMk id="5" creationId="{174B706F-B3AF-466F-BBAA-254EBDE8C421}"/>
          </ac:spMkLst>
        </pc:spChg>
        <pc:spChg chg="add mod">
          <ac:chgData name="Pascal Garin" userId="fd14726b38fc5662" providerId="LiveId" clId="{3B1C071C-FA20-4686-A688-9DF5DAF08017}" dt="2022-02-18T17:05:08.491" v="473"/>
          <ac:spMkLst>
            <pc:docMk/>
            <pc:sldMk cId="0" sldId="315"/>
            <ac:spMk id="6" creationId="{1E2D3C55-EEB1-4872-BF5C-7D0E9AA39A39}"/>
          </ac:spMkLst>
        </pc:spChg>
        <pc:spChg chg="mod">
          <ac:chgData name="Pascal Garin" userId="fd14726b38fc5662" providerId="LiveId" clId="{3B1C071C-FA20-4686-A688-9DF5DAF08017}" dt="2022-02-18T17:31:50.279" v="674" actId="6549"/>
          <ac:spMkLst>
            <pc:docMk/>
            <pc:sldMk cId="0" sldId="315"/>
            <ac:spMk id="7" creationId="{00000000-0000-0000-0000-000000000000}"/>
          </ac:spMkLst>
        </pc:spChg>
      </pc:sldChg>
      <pc:sldChg chg="addSp delSp modSp mod modTransition">
        <pc:chgData name="Pascal Garin" userId="fd14726b38fc5662" providerId="LiveId" clId="{3B1C071C-FA20-4686-A688-9DF5DAF08017}" dt="2022-02-18T17:32:01.371" v="675" actId="948"/>
        <pc:sldMkLst>
          <pc:docMk/>
          <pc:sldMk cId="0" sldId="316"/>
        </pc:sldMkLst>
        <pc:spChg chg="del">
          <ac:chgData name="Pascal Garin" userId="fd14726b38fc5662" providerId="LiveId" clId="{3B1C071C-FA20-4686-A688-9DF5DAF08017}" dt="2022-02-18T17:05:13.622" v="474" actId="478"/>
          <ac:spMkLst>
            <pc:docMk/>
            <pc:sldMk cId="0" sldId="316"/>
            <ac:spMk id="2" creationId="{00000000-0000-0000-0000-000000000000}"/>
          </ac:spMkLst>
        </pc:spChg>
        <pc:spChg chg="del">
          <ac:chgData name="Pascal Garin" userId="fd14726b38fc5662" providerId="LiveId" clId="{3B1C071C-FA20-4686-A688-9DF5DAF08017}" dt="2022-02-18T17:05:13.622" v="474" actId="478"/>
          <ac:spMkLst>
            <pc:docMk/>
            <pc:sldMk cId="0" sldId="316"/>
            <ac:spMk id="3" creationId="{00000000-0000-0000-0000-000000000000}"/>
          </ac:spMkLst>
        </pc:spChg>
        <pc:spChg chg="mod">
          <ac:chgData name="Pascal Garin" userId="fd14726b38fc5662" providerId="LiveId" clId="{3B1C071C-FA20-4686-A688-9DF5DAF08017}" dt="2022-02-18T17:32:01.371" v="675" actId="948"/>
          <ac:spMkLst>
            <pc:docMk/>
            <pc:sldMk cId="0" sldId="316"/>
            <ac:spMk id="4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7:05:14.097" v="475"/>
          <ac:spMkLst>
            <pc:docMk/>
            <pc:sldMk cId="0" sldId="316"/>
            <ac:spMk id="5" creationId="{1A91A441-EC30-4D30-8E1E-D2D06AF1C32D}"/>
          </ac:spMkLst>
        </pc:spChg>
        <pc:spChg chg="add mod">
          <ac:chgData name="Pascal Garin" userId="fd14726b38fc5662" providerId="LiveId" clId="{3B1C071C-FA20-4686-A688-9DF5DAF08017}" dt="2022-02-18T17:05:14.097" v="475"/>
          <ac:spMkLst>
            <pc:docMk/>
            <pc:sldMk cId="0" sldId="316"/>
            <ac:spMk id="6" creationId="{88B2B03A-A0C5-438B-BE49-240AF31F61F8}"/>
          </ac:spMkLst>
        </pc:spChg>
      </pc:sldChg>
      <pc:sldChg chg="addSp delSp modSp mod modTransition">
        <pc:chgData name="Pascal Garin" userId="fd14726b38fc5662" providerId="LiveId" clId="{3B1C071C-FA20-4686-A688-9DF5DAF08017}" dt="2022-02-18T17:40:48.476" v="696"/>
        <pc:sldMkLst>
          <pc:docMk/>
          <pc:sldMk cId="0" sldId="319"/>
        </pc:sldMkLst>
        <pc:spChg chg="mod">
          <ac:chgData name="Pascal Garin" userId="fd14726b38fc5662" providerId="LiveId" clId="{3B1C071C-FA20-4686-A688-9DF5DAF08017}" dt="2022-02-18T16:56:04.816" v="269"/>
          <ac:spMkLst>
            <pc:docMk/>
            <pc:sldMk cId="0" sldId="319"/>
            <ac:spMk id="2" creationId="{00000000-0000-0000-0000-000000000000}"/>
          </ac:spMkLst>
        </pc:spChg>
        <pc:spChg chg="mod">
          <ac:chgData name="Pascal Garin" userId="fd14726b38fc5662" providerId="LiveId" clId="{3B1C071C-FA20-4686-A688-9DF5DAF08017}" dt="2022-02-18T16:56:04.816" v="269"/>
          <ac:spMkLst>
            <pc:docMk/>
            <pc:sldMk cId="0" sldId="319"/>
            <ac:spMk id="3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56:04.816" v="269"/>
          <ac:spMkLst>
            <pc:docMk/>
            <pc:sldMk cId="0" sldId="319"/>
            <ac:spMk id="4" creationId="{B1FC4B55-CEC5-493C-9DEB-E6445BB2BADF}"/>
          </ac:spMkLst>
        </pc:spChg>
        <pc:spChg chg="add del mod">
          <ac:chgData name="Pascal Garin" userId="fd14726b38fc5662" providerId="LiveId" clId="{3B1C071C-FA20-4686-A688-9DF5DAF08017}" dt="2022-02-18T16:56:04.816" v="269"/>
          <ac:spMkLst>
            <pc:docMk/>
            <pc:sldMk cId="0" sldId="319"/>
            <ac:spMk id="5" creationId="{B3E761CB-9387-430E-B094-D132BA983AF7}"/>
          </ac:spMkLst>
        </pc:spChg>
        <pc:spChg chg="mod">
          <ac:chgData name="Pascal Garin" userId="fd14726b38fc5662" providerId="LiveId" clId="{3B1C071C-FA20-4686-A688-9DF5DAF08017}" dt="2022-02-18T16:57:00.759" v="353" actId="1076"/>
          <ac:spMkLst>
            <pc:docMk/>
            <pc:sldMk cId="0" sldId="319"/>
            <ac:spMk id="7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56:04.816" v="269"/>
          <ac:spMkLst>
            <pc:docMk/>
            <pc:sldMk cId="0" sldId="319"/>
            <ac:spMk id="8" creationId="{B59DCFF4-4CD0-4C26-AE8C-AA9C5ACC304B}"/>
          </ac:spMkLst>
        </pc:spChg>
        <pc:picChg chg="mod">
          <ac:chgData name="Pascal Garin" userId="fd14726b38fc5662" providerId="LiveId" clId="{3B1C071C-FA20-4686-A688-9DF5DAF08017}" dt="2022-02-18T16:56:38.177" v="347" actId="1076"/>
          <ac:picMkLst>
            <pc:docMk/>
            <pc:sldMk cId="0" sldId="319"/>
            <ac:picMk id="6" creationId="{00000000-0000-0000-0000-000000000000}"/>
          </ac:picMkLst>
        </pc:picChg>
      </pc:sldChg>
      <pc:sldChg chg="addSp delSp modSp modTransition">
        <pc:chgData name="Pascal Garin" userId="fd14726b38fc5662" providerId="LiveId" clId="{3B1C071C-FA20-4686-A688-9DF5DAF08017}" dt="2022-02-18T17:40:52.083" v="697"/>
        <pc:sldMkLst>
          <pc:docMk/>
          <pc:sldMk cId="0" sldId="320"/>
        </pc:sldMkLst>
        <pc:spChg chg="mod">
          <ac:chgData name="Pascal Garin" userId="fd14726b38fc5662" providerId="LiveId" clId="{3B1C071C-FA20-4686-A688-9DF5DAF08017}" dt="2022-02-18T16:57:45.191" v="365"/>
          <ac:spMkLst>
            <pc:docMk/>
            <pc:sldMk cId="0" sldId="320"/>
            <ac:spMk id="2" creationId="{00000000-0000-0000-0000-000000000000}"/>
          </ac:spMkLst>
        </pc:spChg>
        <pc:spChg chg="mod">
          <ac:chgData name="Pascal Garin" userId="fd14726b38fc5662" providerId="LiveId" clId="{3B1C071C-FA20-4686-A688-9DF5DAF08017}" dt="2022-02-18T16:57:45.191" v="365"/>
          <ac:spMkLst>
            <pc:docMk/>
            <pc:sldMk cId="0" sldId="320"/>
            <ac:spMk id="3" creationId="{00000000-0000-0000-0000-000000000000}"/>
          </ac:spMkLst>
        </pc:spChg>
        <pc:spChg chg="add del mod">
          <ac:chgData name="Pascal Garin" userId="fd14726b38fc5662" providerId="LiveId" clId="{3B1C071C-FA20-4686-A688-9DF5DAF08017}" dt="2022-02-18T16:55:59.289" v="268"/>
          <ac:spMkLst>
            <pc:docMk/>
            <pc:sldMk cId="0" sldId="320"/>
            <ac:spMk id="4" creationId="{913C9FE3-A17D-4878-8DD7-2A694569B986}"/>
          </ac:spMkLst>
        </pc:spChg>
        <pc:spChg chg="add del mod">
          <ac:chgData name="Pascal Garin" userId="fd14726b38fc5662" providerId="LiveId" clId="{3B1C071C-FA20-4686-A688-9DF5DAF08017}" dt="2022-02-18T16:55:59.289" v="268"/>
          <ac:spMkLst>
            <pc:docMk/>
            <pc:sldMk cId="0" sldId="320"/>
            <ac:spMk id="6" creationId="{433668CE-9995-4AEE-AA54-6D4666AFF6B9}"/>
          </ac:spMkLst>
        </pc:spChg>
        <pc:spChg chg="add del mod">
          <ac:chgData name="Pascal Garin" userId="fd14726b38fc5662" providerId="LiveId" clId="{3B1C071C-FA20-4686-A688-9DF5DAF08017}" dt="2022-02-18T16:55:59.289" v="268"/>
          <ac:spMkLst>
            <pc:docMk/>
            <pc:sldMk cId="0" sldId="320"/>
            <ac:spMk id="7" creationId="{61666CC8-1D10-4738-A217-373294F23D92}"/>
          </ac:spMkLst>
        </pc:spChg>
        <pc:spChg chg="add del mod">
          <ac:chgData name="Pascal Garin" userId="fd14726b38fc5662" providerId="LiveId" clId="{3B1C071C-FA20-4686-A688-9DF5DAF08017}" dt="2022-02-18T16:57:45.191" v="365"/>
          <ac:spMkLst>
            <pc:docMk/>
            <pc:sldMk cId="0" sldId="320"/>
            <ac:spMk id="8" creationId="{75FE31F8-38A7-4BE8-A043-C4DA67EA7732}"/>
          </ac:spMkLst>
        </pc:spChg>
        <pc:spChg chg="add del mod">
          <ac:chgData name="Pascal Garin" userId="fd14726b38fc5662" providerId="LiveId" clId="{3B1C071C-FA20-4686-A688-9DF5DAF08017}" dt="2022-02-18T16:57:45.191" v="365"/>
          <ac:spMkLst>
            <pc:docMk/>
            <pc:sldMk cId="0" sldId="320"/>
            <ac:spMk id="9" creationId="{0937F305-2088-4631-8468-544BFA11C2F3}"/>
          </ac:spMkLst>
        </pc:spChg>
        <pc:spChg chg="add del mod">
          <ac:chgData name="Pascal Garin" userId="fd14726b38fc5662" providerId="LiveId" clId="{3B1C071C-FA20-4686-A688-9DF5DAF08017}" dt="2022-02-18T16:57:45.191" v="365"/>
          <ac:spMkLst>
            <pc:docMk/>
            <pc:sldMk cId="0" sldId="320"/>
            <ac:spMk id="10" creationId="{D9032001-0CC0-4D0F-9325-D4CE913ADD7A}"/>
          </ac:spMkLst>
        </pc:spChg>
        <pc:picChg chg="mod">
          <ac:chgData name="Pascal Garin" userId="fd14726b38fc5662" providerId="LiveId" clId="{3B1C071C-FA20-4686-A688-9DF5DAF08017}" dt="2022-02-18T16:57:45.191" v="365"/>
          <ac:picMkLst>
            <pc:docMk/>
            <pc:sldMk cId="0" sldId="320"/>
            <ac:picMk id="5" creationId="{00000000-0000-0000-0000-000000000000}"/>
          </ac:picMkLst>
        </pc:picChg>
      </pc:sldChg>
      <pc:sldMasterChg chg="addSp delSp modSp mod delSldLayout modSldLayout">
        <pc:chgData name="Pascal Garin" userId="fd14726b38fc5662" providerId="LiveId" clId="{3B1C071C-FA20-4686-A688-9DF5DAF08017}" dt="2022-02-18T17:21:58.073" v="575" actId="1076"/>
        <pc:sldMasterMkLst>
          <pc:docMk/>
          <pc:sldMasterMk cId="0" sldId="2147483708"/>
        </pc:sldMasterMkLst>
        <pc:spChg chg="del">
          <ac:chgData name="Pascal Garin" userId="fd14726b38fc5662" providerId="LiveId" clId="{3B1C071C-FA20-4686-A688-9DF5DAF08017}" dt="2022-02-18T16:39:17.174" v="129" actId="478"/>
          <ac:spMkLst>
            <pc:docMk/>
            <pc:sldMasterMk cId="0" sldId="2147483708"/>
            <ac:spMk id="3" creationId="{00000000-0000-0000-0000-000000000000}"/>
          </ac:spMkLst>
        </pc:spChg>
        <pc:spChg chg="add mod">
          <ac:chgData name="Pascal Garin" userId="fd14726b38fc5662" providerId="LiveId" clId="{3B1C071C-FA20-4686-A688-9DF5DAF08017}" dt="2022-02-18T16:54:24.067" v="243" actId="3064"/>
          <ac:spMkLst>
            <pc:docMk/>
            <pc:sldMasterMk cId="0" sldId="2147483708"/>
            <ac:spMk id="7" creationId="{D0069BAD-80BB-484C-A752-8175BB7040F9}"/>
          </ac:spMkLst>
        </pc:spChg>
        <pc:spChg chg="add mod">
          <ac:chgData name="Pascal Garin" userId="fd14726b38fc5662" providerId="LiveId" clId="{3B1C071C-FA20-4686-A688-9DF5DAF08017}" dt="2022-02-18T16:54:39.457" v="255" actId="3064"/>
          <ac:spMkLst>
            <pc:docMk/>
            <pc:sldMasterMk cId="0" sldId="2147483708"/>
            <ac:spMk id="8" creationId="{9946EB3B-F750-4DDE-BCB2-B6EF31F578AA}"/>
          </ac:spMkLst>
        </pc:spChg>
        <pc:spChg chg="mod">
          <ac:chgData name="Pascal Garin" userId="fd14726b38fc5662" providerId="LiveId" clId="{3B1C071C-FA20-4686-A688-9DF5DAF08017}" dt="2022-02-18T16:41:14.083" v="146" actId="6549"/>
          <ac:spMkLst>
            <pc:docMk/>
            <pc:sldMasterMk cId="0" sldId="2147483708"/>
            <ac:spMk id="13" creationId="{00000000-0000-0000-0000-000000000000}"/>
          </ac:spMkLst>
        </pc:spChg>
        <pc:spChg chg="del">
          <ac:chgData name="Pascal Garin" userId="fd14726b38fc5662" providerId="LiveId" clId="{3B1C071C-FA20-4686-A688-9DF5DAF08017}" dt="2022-02-18T16:39:17.174" v="129" actId="478"/>
          <ac:spMkLst>
            <pc:docMk/>
            <pc:sldMasterMk cId="0" sldId="2147483708"/>
            <ac:spMk id="14" creationId="{00000000-0000-0000-0000-000000000000}"/>
          </ac:spMkLst>
        </pc:spChg>
        <pc:spChg chg="del">
          <ac:chgData name="Pascal Garin" userId="fd14726b38fc5662" providerId="LiveId" clId="{3B1C071C-FA20-4686-A688-9DF5DAF08017}" dt="2022-02-18T16:39:17.174" v="129" actId="478"/>
          <ac:spMkLst>
            <pc:docMk/>
            <pc:sldMasterMk cId="0" sldId="2147483708"/>
            <ac:spMk id="23" creationId="{00000000-0000-0000-0000-000000000000}"/>
          </ac:spMkLst>
        </pc:spChg>
        <pc:sldLayoutChg chg="addSp delSp modSp mod">
          <pc:chgData name="Pascal Garin" userId="fd14726b38fc5662" providerId="LiveId" clId="{3B1C071C-FA20-4686-A688-9DF5DAF08017}" dt="2022-02-18T16:55:04.249" v="257"/>
          <pc:sldLayoutMkLst>
            <pc:docMk/>
            <pc:sldMasterMk cId="0" sldId="2147483708"/>
            <pc:sldLayoutMk cId="0" sldId="2147483709"/>
          </pc:sldLayoutMkLst>
          <pc:spChg chg="add del mod">
            <ac:chgData name="Pascal Garin" userId="fd14726b38fc5662" providerId="LiveId" clId="{3B1C071C-FA20-4686-A688-9DF5DAF08017}" dt="2022-02-18T16:55:03.682" v="256" actId="478"/>
            <ac:spMkLst>
              <pc:docMk/>
              <pc:sldMasterMk cId="0" sldId="2147483708"/>
              <pc:sldLayoutMk cId="0" sldId="2147483709"/>
              <ac:spMk id="7" creationId="{2C871204-D4D6-47BD-9C9A-C49AA07FA5DC}"/>
            </ac:spMkLst>
          </pc:spChg>
          <pc:spChg chg="add del mod">
            <ac:chgData name="Pascal Garin" userId="fd14726b38fc5662" providerId="LiveId" clId="{3B1C071C-FA20-4686-A688-9DF5DAF08017}" dt="2022-02-18T16:55:03.682" v="256" actId="478"/>
            <ac:spMkLst>
              <pc:docMk/>
              <pc:sldMasterMk cId="0" sldId="2147483708"/>
              <pc:sldLayoutMk cId="0" sldId="2147483709"/>
              <ac:spMk id="10" creationId="{6A179007-D2E4-473D-9927-C268B2B91D41}"/>
            </ac:spMkLst>
          </pc:spChg>
          <pc:spChg chg="add mod">
            <ac:chgData name="Pascal Garin" userId="fd14726b38fc5662" providerId="LiveId" clId="{3B1C071C-FA20-4686-A688-9DF5DAF08017}" dt="2022-02-18T16:55:04.249" v="257"/>
            <ac:spMkLst>
              <pc:docMk/>
              <pc:sldMasterMk cId="0" sldId="2147483708"/>
              <pc:sldLayoutMk cId="0" sldId="2147483709"/>
              <ac:spMk id="11" creationId="{3E43E673-DAC1-4FB1-A874-805ECF33FBC9}"/>
            </ac:spMkLst>
          </pc:spChg>
          <pc:spChg chg="add mod">
            <ac:chgData name="Pascal Garin" userId="fd14726b38fc5662" providerId="LiveId" clId="{3B1C071C-FA20-4686-A688-9DF5DAF08017}" dt="2022-02-18T16:55:04.249" v="257"/>
            <ac:spMkLst>
              <pc:docMk/>
              <pc:sldMasterMk cId="0" sldId="2147483708"/>
              <pc:sldLayoutMk cId="0" sldId="2147483709"/>
              <ac:spMk id="12" creationId="{F733CD16-27CF-4566-9583-8D19D22E8751}"/>
            </ac:spMkLst>
          </pc:spChg>
          <pc:spChg chg="del">
            <ac:chgData name="Pascal Garin" userId="fd14726b38fc5662" providerId="LiveId" clId="{3B1C071C-FA20-4686-A688-9DF5DAF08017}" dt="2022-02-18T16:45:57.304" v="151" actId="478"/>
            <ac:spMkLst>
              <pc:docMk/>
              <pc:sldMasterMk cId="0" sldId="2147483708"/>
              <pc:sldLayoutMk cId="0" sldId="2147483709"/>
              <ac:spMk id="17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6:02.028" v="152" actId="478"/>
            <ac:spMkLst>
              <pc:docMk/>
              <pc:sldMasterMk cId="0" sldId="2147483708"/>
              <pc:sldLayoutMk cId="0" sldId="2147483709"/>
              <ac:spMk id="28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6:02.028" v="152" actId="478"/>
            <ac:spMkLst>
              <pc:docMk/>
              <pc:sldMasterMk cId="0" sldId="2147483708"/>
              <pc:sldLayoutMk cId="0" sldId="2147483709"/>
              <ac:spMk id="29" creationId="{00000000-0000-0000-0000-000000000000}"/>
            </ac:spMkLst>
          </pc:spChg>
        </pc:sldLayoutChg>
        <pc:sldLayoutChg chg="addSp delSp modSp mod">
          <pc:chgData name="Pascal Garin" userId="fd14726b38fc5662" providerId="LiveId" clId="{3B1C071C-FA20-4686-A688-9DF5DAF08017}" dt="2022-02-18T17:02:06.503" v="421" actId="255"/>
          <pc:sldLayoutMkLst>
            <pc:docMk/>
            <pc:sldMasterMk cId="0" sldId="2147483708"/>
            <pc:sldLayoutMk cId="0" sldId="2147483710"/>
          </pc:sldLayoutMkLst>
          <pc:spChg chg="mod">
            <ac:chgData name="Pascal Garin" userId="fd14726b38fc5662" providerId="LiveId" clId="{3B1C071C-FA20-4686-A688-9DF5DAF08017}" dt="2022-02-18T17:02:06.503" v="421" actId="255"/>
            <ac:spMkLst>
              <pc:docMk/>
              <pc:sldMasterMk cId="0" sldId="2147483708"/>
              <pc:sldLayoutMk cId="0" sldId="2147483710"/>
              <ac:spMk id="3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5:17.430" v="149" actId="478"/>
            <ac:spMkLst>
              <pc:docMk/>
              <pc:sldMasterMk cId="0" sldId="2147483708"/>
              <pc:sldLayoutMk cId="0" sldId="2147483710"/>
              <ac:spMk id="4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5:17.430" v="149" actId="478"/>
            <ac:spMkLst>
              <pc:docMk/>
              <pc:sldMasterMk cId="0" sldId="2147483708"/>
              <pc:sldLayoutMk cId="0" sldId="2147483710"/>
              <ac:spMk id="5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5:17.430" v="149" actId="478"/>
            <ac:spMkLst>
              <pc:docMk/>
              <pc:sldMasterMk cId="0" sldId="2147483708"/>
              <pc:sldLayoutMk cId="0" sldId="2147483710"/>
              <ac:spMk id="6" creationId="{00000000-0000-0000-0000-000000000000}"/>
            </ac:spMkLst>
          </pc:spChg>
          <pc:spChg chg="add del mod">
            <ac:chgData name="Pascal Garin" userId="fd14726b38fc5662" providerId="LiveId" clId="{3B1C071C-FA20-4686-A688-9DF5DAF08017}" dt="2022-02-18T16:55:09.691" v="258" actId="478"/>
            <ac:spMkLst>
              <pc:docMk/>
              <pc:sldMasterMk cId="0" sldId="2147483708"/>
              <pc:sldLayoutMk cId="0" sldId="2147483710"/>
              <ac:spMk id="7" creationId="{849AE65D-F36F-4AF7-9C6E-039704E36437}"/>
            </ac:spMkLst>
          </pc:spChg>
          <pc:spChg chg="add del mod">
            <ac:chgData name="Pascal Garin" userId="fd14726b38fc5662" providerId="LiveId" clId="{3B1C071C-FA20-4686-A688-9DF5DAF08017}" dt="2022-02-18T16:55:09.691" v="258" actId="478"/>
            <ac:spMkLst>
              <pc:docMk/>
              <pc:sldMasterMk cId="0" sldId="2147483708"/>
              <pc:sldLayoutMk cId="0" sldId="2147483710"/>
              <ac:spMk id="8" creationId="{A551A65B-D307-45AB-8AC6-054A11B9B305}"/>
            </ac:spMkLst>
          </pc:spChg>
          <pc:spChg chg="add mod">
            <ac:chgData name="Pascal Garin" userId="fd14726b38fc5662" providerId="LiveId" clId="{3B1C071C-FA20-4686-A688-9DF5DAF08017}" dt="2022-02-18T16:55:10.384" v="259"/>
            <ac:spMkLst>
              <pc:docMk/>
              <pc:sldMasterMk cId="0" sldId="2147483708"/>
              <pc:sldLayoutMk cId="0" sldId="2147483710"/>
              <ac:spMk id="9" creationId="{041ECCBA-CDA2-4B0B-87FA-3CED48B0CFE2}"/>
            </ac:spMkLst>
          </pc:spChg>
          <pc:spChg chg="add mod">
            <ac:chgData name="Pascal Garin" userId="fd14726b38fc5662" providerId="LiveId" clId="{3B1C071C-FA20-4686-A688-9DF5DAF08017}" dt="2022-02-18T16:55:10.384" v="259"/>
            <ac:spMkLst>
              <pc:docMk/>
              <pc:sldMasterMk cId="0" sldId="2147483708"/>
              <pc:sldLayoutMk cId="0" sldId="2147483710"/>
              <ac:spMk id="10" creationId="{837EB6F0-0520-4291-8A05-483C974686EC}"/>
            </ac:spMkLst>
          </pc:spChg>
        </pc:sldLayoutChg>
        <pc:sldLayoutChg chg="del">
          <pc:chgData name="Pascal Garin" userId="fd14726b38fc5662" providerId="LiveId" clId="{3B1C071C-FA20-4686-A688-9DF5DAF08017}" dt="2022-02-18T16:46:49.521" v="158" actId="2696"/>
          <pc:sldLayoutMkLst>
            <pc:docMk/>
            <pc:sldMasterMk cId="0" sldId="2147483708"/>
            <pc:sldLayoutMk cId="0" sldId="2147483711"/>
          </pc:sldLayoutMkLst>
        </pc:sldLayoutChg>
        <pc:sldLayoutChg chg="del">
          <pc:chgData name="Pascal Garin" userId="fd14726b38fc5662" providerId="LiveId" clId="{3B1C071C-FA20-4686-A688-9DF5DAF08017}" dt="2022-02-18T16:46:52.235" v="159" actId="2696"/>
          <pc:sldLayoutMkLst>
            <pc:docMk/>
            <pc:sldMasterMk cId="0" sldId="2147483708"/>
            <pc:sldLayoutMk cId="0" sldId="2147483712"/>
          </pc:sldLayoutMkLst>
        </pc:sldLayoutChg>
        <pc:sldLayoutChg chg="addSp delSp modSp mod">
          <pc:chgData name="Pascal Garin" userId="fd14726b38fc5662" providerId="LiveId" clId="{3B1C071C-FA20-4686-A688-9DF5DAF08017}" dt="2022-02-18T16:55:22.361" v="263"/>
          <pc:sldLayoutMkLst>
            <pc:docMk/>
            <pc:sldMasterMk cId="0" sldId="2147483708"/>
            <pc:sldLayoutMk cId="0" sldId="2147483713"/>
          </pc:sldLayoutMkLst>
          <pc:spChg chg="del">
            <ac:chgData name="Pascal Garin" userId="fd14726b38fc5662" providerId="LiveId" clId="{3B1C071C-FA20-4686-A688-9DF5DAF08017}" dt="2022-02-18T16:47:26.586" v="162" actId="478"/>
            <ac:spMkLst>
              <pc:docMk/>
              <pc:sldMasterMk cId="0" sldId="2147483708"/>
              <pc:sldLayoutMk cId="0" sldId="2147483713"/>
              <ac:spMk id="2" creationId="{00000000-0000-0000-0000-000000000000}"/>
            </ac:spMkLst>
          </pc:spChg>
          <pc:spChg chg="mod">
            <ac:chgData name="Pascal Garin" userId="fd14726b38fc5662" providerId="LiveId" clId="{3B1C071C-FA20-4686-A688-9DF5DAF08017}" dt="2022-02-18T16:46:59.959" v="160" actId="6549"/>
            <ac:spMkLst>
              <pc:docMk/>
              <pc:sldMasterMk cId="0" sldId="2147483708"/>
              <pc:sldLayoutMk cId="0" sldId="2147483713"/>
              <ac:spMk id="5" creationId="{00000000-0000-0000-0000-000000000000}"/>
            </ac:spMkLst>
          </pc:spChg>
          <pc:spChg chg="mod">
            <ac:chgData name="Pascal Garin" userId="fd14726b38fc5662" providerId="LiveId" clId="{3B1C071C-FA20-4686-A688-9DF5DAF08017}" dt="2022-02-18T16:47:02.927" v="161" actId="6549"/>
            <ac:spMkLst>
              <pc:docMk/>
              <pc:sldMasterMk cId="0" sldId="2147483708"/>
              <pc:sldLayoutMk cId="0" sldId="2147483713"/>
              <ac:spMk id="6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7:56.648" v="166" actId="478"/>
            <ac:spMkLst>
              <pc:docMk/>
              <pc:sldMasterMk cId="0" sldId="2147483708"/>
              <pc:sldLayoutMk cId="0" sldId="2147483713"/>
              <ac:spMk id="7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7:56.648" v="166" actId="478"/>
            <ac:spMkLst>
              <pc:docMk/>
              <pc:sldMasterMk cId="0" sldId="2147483708"/>
              <pc:sldLayoutMk cId="0" sldId="2147483713"/>
              <ac:spMk id="8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7:56.648" v="166" actId="478"/>
            <ac:spMkLst>
              <pc:docMk/>
              <pc:sldMasterMk cId="0" sldId="2147483708"/>
              <pc:sldLayoutMk cId="0" sldId="2147483713"/>
              <ac:spMk id="9" creationId="{00000000-0000-0000-0000-000000000000}"/>
            </ac:spMkLst>
          </pc:spChg>
          <pc:spChg chg="add mod">
            <ac:chgData name="Pascal Garin" userId="fd14726b38fc5662" providerId="LiveId" clId="{3B1C071C-FA20-4686-A688-9DF5DAF08017}" dt="2022-02-18T16:47:27.155" v="163"/>
            <ac:spMkLst>
              <pc:docMk/>
              <pc:sldMasterMk cId="0" sldId="2147483708"/>
              <pc:sldLayoutMk cId="0" sldId="2147483713"/>
              <ac:spMk id="10" creationId="{8E2264DA-2936-48C2-96E8-82613BDF70C5}"/>
            </ac:spMkLst>
          </pc:spChg>
          <pc:spChg chg="add del mod">
            <ac:chgData name="Pascal Garin" userId="fd14726b38fc5662" providerId="LiveId" clId="{3B1C071C-FA20-4686-A688-9DF5DAF08017}" dt="2022-02-18T16:55:21.830" v="262" actId="478"/>
            <ac:spMkLst>
              <pc:docMk/>
              <pc:sldMasterMk cId="0" sldId="2147483708"/>
              <pc:sldLayoutMk cId="0" sldId="2147483713"/>
              <ac:spMk id="11" creationId="{6D0C5C6B-DDBB-480A-B160-55C7991D2C50}"/>
            </ac:spMkLst>
          </pc:spChg>
          <pc:spChg chg="add del mod">
            <ac:chgData name="Pascal Garin" userId="fd14726b38fc5662" providerId="LiveId" clId="{3B1C071C-FA20-4686-A688-9DF5DAF08017}" dt="2022-02-18T16:55:21.830" v="262" actId="478"/>
            <ac:spMkLst>
              <pc:docMk/>
              <pc:sldMasterMk cId="0" sldId="2147483708"/>
              <pc:sldLayoutMk cId="0" sldId="2147483713"/>
              <ac:spMk id="12" creationId="{03BB6F24-C268-49A7-8AD6-B598EF8210F7}"/>
            </ac:spMkLst>
          </pc:spChg>
          <pc:spChg chg="add mod">
            <ac:chgData name="Pascal Garin" userId="fd14726b38fc5662" providerId="LiveId" clId="{3B1C071C-FA20-4686-A688-9DF5DAF08017}" dt="2022-02-18T16:55:22.361" v="263"/>
            <ac:spMkLst>
              <pc:docMk/>
              <pc:sldMasterMk cId="0" sldId="2147483708"/>
              <pc:sldLayoutMk cId="0" sldId="2147483713"/>
              <ac:spMk id="13" creationId="{24DDAC64-C9A4-4E5E-B6D3-A9B3F0F652E7}"/>
            </ac:spMkLst>
          </pc:spChg>
          <pc:spChg chg="add mod">
            <ac:chgData name="Pascal Garin" userId="fd14726b38fc5662" providerId="LiveId" clId="{3B1C071C-FA20-4686-A688-9DF5DAF08017}" dt="2022-02-18T16:55:22.361" v="263"/>
            <ac:spMkLst>
              <pc:docMk/>
              <pc:sldMasterMk cId="0" sldId="2147483708"/>
              <pc:sldLayoutMk cId="0" sldId="2147483713"/>
              <ac:spMk id="14" creationId="{9234A889-1703-4450-9CA8-DA1FA7B5E803}"/>
            </ac:spMkLst>
          </pc:spChg>
        </pc:sldLayoutChg>
        <pc:sldLayoutChg chg="addSp delSp modSp mod">
          <pc:chgData name="Pascal Garin" userId="fd14726b38fc5662" providerId="LiveId" clId="{3B1C071C-FA20-4686-A688-9DF5DAF08017}" dt="2022-02-18T16:55:28.776" v="265"/>
          <pc:sldLayoutMkLst>
            <pc:docMk/>
            <pc:sldMasterMk cId="0" sldId="2147483708"/>
            <pc:sldLayoutMk cId="0" sldId="2147483714"/>
          </pc:sldLayoutMkLst>
          <pc:spChg chg="del">
            <ac:chgData name="Pascal Garin" userId="fd14726b38fc5662" providerId="LiveId" clId="{3B1C071C-FA20-4686-A688-9DF5DAF08017}" dt="2022-02-18T16:47:32.215" v="164" actId="478"/>
            <ac:spMkLst>
              <pc:docMk/>
              <pc:sldMasterMk cId="0" sldId="2147483708"/>
              <pc:sldLayoutMk cId="0" sldId="2147483714"/>
              <ac:spMk id="2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8:02.990" v="168" actId="478"/>
            <ac:spMkLst>
              <pc:docMk/>
              <pc:sldMasterMk cId="0" sldId="2147483708"/>
              <pc:sldLayoutMk cId="0" sldId="2147483714"/>
              <ac:spMk id="3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8:02.990" v="168" actId="478"/>
            <ac:spMkLst>
              <pc:docMk/>
              <pc:sldMasterMk cId="0" sldId="2147483708"/>
              <pc:sldLayoutMk cId="0" sldId="2147483714"/>
              <ac:spMk id="4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8:02.990" v="168" actId="478"/>
            <ac:spMkLst>
              <pc:docMk/>
              <pc:sldMasterMk cId="0" sldId="2147483708"/>
              <pc:sldLayoutMk cId="0" sldId="2147483714"/>
              <ac:spMk id="5" creationId="{00000000-0000-0000-0000-000000000000}"/>
            </ac:spMkLst>
          </pc:spChg>
          <pc:spChg chg="add mod">
            <ac:chgData name="Pascal Garin" userId="fd14726b38fc5662" providerId="LiveId" clId="{3B1C071C-FA20-4686-A688-9DF5DAF08017}" dt="2022-02-18T16:47:32.818" v="165"/>
            <ac:spMkLst>
              <pc:docMk/>
              <pc:sldMasterMk cId="0" sldId="2147483708"/>
              <pc:sldLayoutMk cId="0" sldId="2147483714"/>
              <ac:spMk id="6" creationId="{5367FBF1-CB6A-4ADE-90BE-2D3B70F07CA2}"/>
            </ac:spMkLst>
          </pc:spChg>
          <pc:spChg chg="add del mod">
            <ac:chgData name="Pascal Garin" userId="fd14726b38fc5662" providerId="LiveId" clId="{3B1C071C-FA20-4686-A688-9DF5DAF08017}" dt="2022-02-18T16:55:28.261" v="264" actId="478"/>
            <ac:spMkLst>
              <pc:docMk/>
              <pc:sldMasterMk cId="0" sldId="2147483708"/>
              <pc:sldLayoutMk cId="0" sldId="2147483714"/>
              <ac:spMk id="7" creationId="{3BA2234E-E662-4E26-83A4-1B62176623BC}"/>
            </ac:spMkLst>
          </pc:spChg>
          <pc:spChg chg="add del mod">
            <ac:chgData name="Pascal Garin" userId="fd14726b38fc5662" providerId="LiveId" clId="{3B1C071C-FA20-4686-A688-9DF5DAF08017}" dt="2022-02-18T16:55:28.261" v="264" actId="478"/>
            <ac:spMkLst>
              <pc:docMk/>
              <pc:sldMasterMk cId="0" sldId="2147483708"/>
              <pc:sldLayoutMk cId="0" sldId="2147483714"/>
              <ac:spMk id="8" creationId="{622D018C-7932-483D-8169-D4AA28968B63}"/>
            </ac:spMkLst>
          </pc:spChg>
          <pc:spChg chg="add mod">
            <ac:chgData name="Pascal Garin" userId="fd14726b38fc5662" providerId="LiveId" clId="{3B1C071C-FA20-4686-A688-9DF5DAF08017}" dt="2022-02-18T16:55:28.776" v="265"/>
            <ac:spMkLst>
              <pc:docMk/>
              <pc:sldMasterMk cId="0" sldId="2147483708"/>
              <pc:sldLayoutMk cId="0" sldId="2147483714"/>
              <ac:spMk id="9" creationId="{D43751EC-DC06-47B4-9B05-618536E6DE9D}"/>
            </ac:spMkLst>
          </pc:spChg>
          <pc:spChg chg="add mod">
            <ac:chgData name="Pascal Garin" userId="fd14726b38fc5662" providerId="LiveId" clId="{3B1C071C-FA20-4686-A688-9DF5DAF08017}" dt="2022-02-18T16:55:28.776" v="265"/>
            <ac:spMkLst>
              <pc:docMk/>
              <pc:sldMasterMk cId="0" sldId="2147483708"/>
              <pc:sldLayoutMk cId="0" sldId="2147483714"/>
              <ac:spMk id="10" creationId="{588C297C-F90E-4692-8AAA-790E7476BC7A}"/>
            </ac:spMkLst>
          </pc:spChg>
        </pc:sldLayoutChg>
        <pc:sldLayoutChg chg="addSp delSp modSp mod">
          <pc:chgData name="Pascal Garin" userId="fd14726b38fc5662" providerId="LiveId" clId="{3B1C071C-FA20-4686-A688-9DF5DAF08017}" dt="2022-02-18T16:55:34.030" v="267"/>
          <pc:sldLayoutMkLst>
            <pc:docMk/>
            <pc:sldMasterMk cId="0" sldId="2147483708"/>
            <pc:sldLayoutMk cId="0" sldId="2147483715"/>
          </pc:sldLayoutMkLst>
          <pc:spChg chg="del">
            <ac:chgData name="Pascal Garin" userId="fd14726b38fc5662" providerId="LiveId" clId="{3B1C071C-FA20-4686-A688-9DF5DAF08017}" dt="2022-02-18T16:48:08.626" v="170" actId="478"/>
            <ac:spMkLst>
              <pc:docMk/>
              <pc:sldMasterMk cId="0" sldId="2147483708"/>
              <pc:sldLayoutMk cId="0" sldId="2147483715"/>
              <ac:spMk id="2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8:08.626" v="170" actId="478"/>
            <ac:spMkLst>
              <pc:docMk/>
              <pc:sldMasterMk cId="0" sldId="2147483708"/>
              <pc:sldLayoutMk cId="0" sldId="2147483715"/>
              <ac:spMk id="3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48:08.626" v="170" actId="478"/>
            <ac:spMkLst>
              <pc:docMk/>
              <pc:sldMasterMk cId="0" sldId="2147483708"/>
              <pc:sldLayoutMk cId="0" sldId="2147483715"/>
              <ac:spMk id="4" creationId="{00000000-0000-0000-0000-000000000000}"/>
            </ac:spMkLst>
          </pc:spChg>
          <pc:spChg chg="add del mod">
            <ac:chgData name="Pascal Garin" userId="fd14726b38fc5662" providerId="LiveId" clId="{3B1C071C-FA20-4686-A688-9DF5DAF08017}" dt="2022-02-18T16:55:33.521" v="266" actId="478"/>
            <ac:spMkLst>
              <pc:docMk/>
              <pc:sldMasterMk cId="0" sldId="2147483708"/>
              <pc:sldLayoutMk cId="0" sldId="2147483715"/>
              <ac:spMk id="5" creationId="{B420996E-824D-4A47-B16B-03ACC3C0891A}"/>
            </ac:spMkLst>
          </pc:spChg>
          <pc:spChg chg="add del mod">
            <ac:chgData name="Pascal Garin" userId="fd14726b38fc5662" providerId="LiveId" clId="{3B1C071C-FA20-4686-A688-9DF5DAF08017}" dt="2022-02-18T16:55:33.521" v="266" actId="478"/>
            <ac:spMkLst>
              <pc:docMk/>
              <pc:sldMasterMk cId="0" sldId="2147483708"/>
              <pc:sldLayoutMk cId="0" sldId="2147483715"/>
              <ac:spMk id="6" creationId="{1BE62A10-AFFB-4871-99A8-ABA6380004F7}"/>
            </ac:spMkLst>
          </pc:spChg>
          <pc:spChg chg="add mod">
            <ac:chgData name="Pascal Garin" userId="fd14726b38fc5662" providerId="LiveId" clId="{3B1C071C-FA20-4686-A688-9DF5DAF08017}" dt="2022-02-18T16:55:34.030" v="267"/>
            <ac:spMkLst>
              <pc:docMk/>
              <pc:sldMasterMk cId="0" sldId="2147483708"/>
              <pc:sldLayoutMk cId="0" sldId="2147483715"/>
              <ac:spMk id="7" creationId="{453997AF-820C-493C-9580-DF7FB5842BE3}"/>
            </ac:spMkLst>
          </pc:spChg>
          <pc:spChg chg="add mod">
            <ac:chgData name="Pascal Garin" userId="fd14726b38fc5662" providerId="LiveId" clId="{3B1C071C-FA20-4686-A688-9DF5DAF08017}" dt="2022-02-18T16:55:34.030" v="267"/>
            <ac:spMkLst>
              <pc:docMk/>
              <pc:sldMasterMk cId="0" sldId="2147483708"/>
              <pc:sldLayoutMk cId="0" sldId="2147483715"/>
              <ac:spMk id="8" creationId="{DBBBE8B9-9FAE-47A6-9214-E379BED58862}"/>
            </ac:spMkLst>
          </pc:spChg>
        </pc:sldLayoutChg>
        <pc:sldLayoutChg chg="del">
          <pc:chgData name="Pascal Garin" userId="fd14726b38fc5662" providerId="LiveId" clId="{3B1C071C-FA20-4686-A688-9DF5DAF08017}" dt="2022-02-18T16:46:36.701" v="154" actId="2696"/>
          <pc:sldLayoutMkLst>
            <pc:docMk/>
            <pc:sldMasterMk cId="0" sldId="2147483708"/>
            <pc:sldLayoutMk cId="0" sldId="2147483716"/>
          </pc:sldLayoutMkLst>
        </pc:sldLayoutChg>
        <pc:sldLayoutChg chg="del">
          <pc:chgData name="Pascal Garin" userId="fd14726b38fc5662" providerId="LiveId" clId="{3B1C071C-FA20-4686-A688-9DF5DAF08017}" dt="2022-02-18T16:46:36.701" v="155" actId="2696"/>
          <pc:sldLayoutMkLst>
            <pc:docMk/>
            <pc:sldMasterMk cId="0" sldId="2147483708"/>
            <pc:sldLayoutMk cId="0" sldId="2147483717"/>
          </pc:sldLayoutMkLst>
        </pc:sldLayoutChg>
        <pc:sldLayoutChg chg="del">
          <pc:chgData name="Pascal Garin" userId="fd14726b38fc5662" providerId="LiveId" clId="{3B1C071C-FA20-4686-A688-9DF5DAF08017}" dt="2022-02-18T16:46:36.716" v="156" actId="2696"/>
          <pc:sldLayoutMkLst>
            <pc:docMk/>
            <pc:sldMasterMk cId="0" sldId="2147483708"/>
            <pc:sldLayoutMk cId="0" sldId="2147483718"/>
          </pc:sldLayoutMkLst>
        </pc:sldLayoutChg>
        <pc:sldLayoutChg chg="del">
          <pc:chgData name="Pascal Garin" userId="fd14726b38fc5662" providerId="LiveId" clId="{3B1C071C-FA20-4686-A688-9DF5DAF08017}" dt="2022-02-18T16:46:36.716" v="157" actId="2696"/>
          <pc:sldLayoutMkLst>
            <pc:docMk/>
            <pc:sldMasterMk cId="0" sldId="2147483708"/>
            <pc:sldLayoutMk cId="0" sldId="2147483719"/>
          </pc:sldLayoutMkLst>
        </pc:sldLayoutChg>
        <pc:sldLayoutChg chg="addSp delSp modSp mod">
          <pc:chgData name="Pascal Garin" userId="fd14726b38fc5662" providerId="LiveId" clId="{3B1C071C-FA20-4686-A688-9DF5DAF08017}" dt="2022-02-18T17:21:58.073" v="575" actId="1076"/>
          <pc:sldLayoutMkLst>
            <pc:docMk/>
            <pc:sldMasterMk cId="0" sldId="2147483708"/>
            <pc:sldLayoutMk cId="0" sldId="2147483720"/>
          </pc:sldLayoutMkLst>
          <pc:spChg chg="del mod">
            <ac:chgData name="Pascal Garin" userId="fd14726b38fc5662" providerId="LiveId" clId="{3B1C071C-FA20-4686-A688-9DF5DAF08017}" dt="2022-02-18T16:55:15.964" v="260" actId="478"/>
            <ac:spMkLst>
              <pc:docMk/>
              <pc:sldMasterMk cId="0" sldId="2147483708"/>
              <pc:sldLayoutMk cId="0" sldId="2147483720"/>
              <ac:spMk id="3" creationId="{00000000-0000-0000-0000-000000000000}"/>
            </ac:spMkLst>
          </pc:spChg>
          <pc:spChg chg="del">
            <ac:chgData name="Pascal Garin" userId="fd14726b38fc5662" providerId="LiveId" clId="{3B1C071C-FA20-4686-A688-9DF5DAF08017}" dt="2022-02-18T16:36:43.178" v="83" actId="478"/>
            <ac:spMkLst>
              <pc:docMk/>
              <pc:sldMasterMk cId="0" sldId="2147483708"/>
              <pc:sldLayoutMk cId="0" sldId="2147483720"/>
              <ac:spMk id="4" creationId="{00000000-0000-0000-0000-000000000000}"/>
            </ac:spMkLst>
          </pc:spChg>
          <pc:spChg chg="del mod">
            <ac:chgData name="Pascal Garin" userId="fd14726b38fc5662" providerId="LiveId" clId="{3B1C071C-FA20-4686-A688-9DF5DAF08017}" dt="2022-02-18T16:55:15.964" v="260" actId="478"/>
            <ac:spMkLst>
              <pc:docMk/>
              <pc:sldMasterMk cId="0" sldId="2147483708"/>
              <pc:sldLayoutMk cId="0" sldId="2147483720"/>
              <ac:spMk id="5" creationId="{00000000-0000-0000-0000-000000000000}"/>
            </ac:spMkLst>
          </pc:spChg>
          <pc:spChg chg="mod">
            <ac:chgData name="Pascal Garin" userId="fd14726b38fc5662" providerId="LiveId" clId="{3B1C071C-FA20-4686-A688-9DF5DAF08017}" dt="2022-02-18T17:21:58.073" v="575" actId="1076"/>
            <ac:spMkLst>
              <pc:docMk/>
              <pc:sldMasterMk cId="0" sldId="2147483708"/>
              <pc:sldLayoutMk cId="0" sldId="2147483720"/>
              <ac:spMk id="6" creationId="{00000000-0000-0000-0000-000000000000}"/>
            </ac:spMkLst>
          </pc:spChg>
          <pc:spChg chg="add mod">
            <ac:chgData name="Pascal Garin" userId="fd14726b38fc5662" providerId="LiveId" clId="{3B1C071C-FA20-4686-A688-9DF5DAF08017}" dt="2022-02-18T16:55:16.465" v="261"/>
            <ac:spMkLst>
              <pc:docMk/>
              <pc:sldMasterMk cId="0" sldId="2147483708"/>
              <pc:sldLayoutMk cId="0" sldId="2147483720"/>
              <ac:spMk id="7" creationId="{23DC6DDF-25E7-4649-AF55-DDA89822D631}"/>
            </ac:spMkLst>
          </pc:spChg>
          <pc:spChg chg="add mod">
            <ac:chgData name="Pascal Garin" userId="fd14726b38fc5662" providerId="LiveId" clId="{3B1C071C-FA20-4686-A688-9DF5DAF08017}" dt="2022-02-18T16:55:16.465" v="261"/>
            <ac:spMkLst>
              <pc:docMk/>
              <pc:sldMasterMk cId="0" sldId="2147483708"/>
              <pc:sldLayoutMk cId="0" sldId="2147483720"/>
              <ac:spMk id="8" creationId="{55D82FAD-F2D3-4077-887B-57B4CE9CA221}"/>
            </ac:spMkLst>
          </pc:spChg>
        </pc:sldLayoutChg>
      </pc:sldMasterChg>
    </pc:docChg>
  </pc:docChgLst>
  <pc:docChgLst>
    <pc:chgData name="Pascal Garin" userId="fd14726b38fc5662" providerId="LiveId" clId="{0DC3D863-82C7-4BF3-974E-CEF218388F0A}"/>
    <pc:docChg chg="custSel addSld modSld sldOrd modMainMaster">
      <pc:chgData name="Pascal Garin" userId="fd14726b38fc5662" providerId="LiveId" clId="{0DC3D863-82C7-4BF3-974E-CEF218388F0A}" dt="2024-03-04T15:46:21.845" v="1407"/>
      <pc:docMkLst>
        <pc:docMk/>
      </pc:docMkLst>
      <pc:sldChg chg="addSp delSp modSp mod modTransition delAnim modAnim chgLayout">
        <pc:chgData name="Pascal Garin" userId="fd14726b38fc5662" providerId="LiveId" clId="{0DC3D863-82C7-4BF3-974E-CEF218388F0A}" dt="2024-03-04T15:43:57.323" v="1333"/>
        <pc:sldMkLst>
          <pc:docMk/>
          <pc:sldMk cId="0" sldId="256"/>
        </pc:sldMkLst>
        <pc:spChg chg="mod ord">
          <ac:chgData name="Pascal Garin" userId="fd14726b38fc5662" providerId="LiveId" clId="{0DC3D863-82C7-4BF3-974E-CEF218388F0A}" dt="2024-03-03T20:21:23.168" v="201" actId="6264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0:21:23.168" v="201" actId="6264"/>
          <ac:spMkLst>
            <pc:docMk/>
            <pc:sldMk cId="0" sldId="256"/>
            <ac:spMk id="3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0:21:23.168" v="201" actId="6264"/>
          <ac:spMkLst>
            <pc:docMk/>
            <pc:sldMk cId="0" sldId="256"/>
            <ac:spMk id="4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0:21:23.168" v="201" actId="6264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Pascal Garin" userId="fd14726b38fc5662" providerId="LiveId" clId="{0DC3D863-82C7-4BF3-974E-CEF218388F0A}" dt="2024-03-03T20:21:23.168" v="201" actId="6264"/>
          <ac:spMkLst>
            <pc:docMk/>
            <pc:sldMk cId="0" sldId="256"/>
            <ac:spMk id="7" creationId="{7C5D97C9-83E3-BEC7-8CF1-9D426469EF03}"/>
          </ac:spMkLst>
        </pc:spChg>
        <pc:spChg chg="add del mod">
          <ac:chgData name="Pascal Garin" userId="fd14726b38fc5662" providerId="LiveId" clId="{0DC3D863-82C7-4BF3-974E-CEF218388F0A}" dt="2024-03-03T20:21:23.168" v="201" actId="6264"/>
          <ac:spMkLst>
            <pc:docMk/>
            <pc:sldMk cId="0" sldId="256"/>
            <ac:spMk id="8" creationId="{56BFC631-B7B6-D247-52FF-92301E40F77F}"/>
          </ac:spMkLst>
        </pc:spChg>
        <pc:spChg chg="add del mod">
          <ac:chgData name="Pascal Garin" userId="fd14726b38fc5662" providerId="LiveId" clId="{0DC3D863-82C7-4BF3-974E-CEF218388F0A}" dt="2024-03-03T20:21:23.168" v="201" actId="6264"/>
          <ac:spMkLst>
            <pc:docMk/>
            <pc:sldMk cId="0" sldId="256"/>
            <ac:spMk id="9" creationId="{F2C739C7-B6F6-4B31-39D9-A178063264C4}"/>
          </ac:spMkLst>
        </pc:spChg>
        <pc:spChg chg="add del mod">
          <ac:chgData name="Pascal Garin" userId="fd14726b38fc5662" providerId="LiveId" clId="{0DC3D863-82C7-4BF3-974E-CEF218388F0A}" dt="2024-03-03T20:21:23.168" v="201" actId="6264"/>
          <ac:spMkLst>
            <pc:docMk/>
            <pc:sldMk cId="0" sldId="256"/>
            <ac:spMk id="10" creationId="{602F0486-29B6-46C3-8004-25E977E60CBB}"/>
          </ac:spMkLst>
        </pc:spChg>
        <pc:picChg chg="add del mod">
          <ac:chgData name="Pascal Garin" userId="fd14726b38fc5662" providerId="LiveId" clId="{0DC3D863-82C7-4BF3-974E-CEF218388F0A}" dt="2024-03-04T15:40:29.397" v="1260" actId="478"/>
          <ac:picMkLst>
            <pc:docMk/>
            <pc:sldMk cId="0" sldId="256"/>
            <ac:picMk id="5" creationId="{D9ED70AA-5147-19D3-D15E-9F02712E7DEB}"/>
          </ac:picMkLst>
        </pc:picChg>
        <pc:picChg chg="add mod">
          <ac:chgData name="Pascal Garin" userId="fd14726b38fc5662" providerId="LiveId" clId="{0DC3D863-82C7-4BF3-974E-CEF218388F0A}" dt="2024-03-04T15:42:52.243" v="1324" actId="1076"/>
          <ac:picMkLst>
            <pc:docMk/>
            <pc:sldMk cId="0" sldId="256"/>
            <ac:picMk id="6" creationId="{882FC5BE-CEE5-4543-4833-B15A1F35A998}"/>
          </ac:picMkLst>
        </pc:picChg>
      </pc:sldChg>
      <pc:sldChg chg="modSp modTransition modAnim">
        <pc:chgData name="Pascal Garin" userId="fd14726b38fc5662" providerId="LiveId" clId="{0DC3D863-82C7-4BF3-974E-CEF218388F0A}" dt="2024-03-03T21:20:04.017" v="1192" actId="20577"/>
        <pc:sldMkLst>
          <pc:docMk/>
          <pc:sldMk cId="0" sldId="257"/>
        </pc:sldMkLst>
        <pc:spChg chg="mod">
          <ac:chgData name="Pascal Garin" userId="fd14726b38fc5662" providerId="LiveId" clId="{0DC3D863-82C7-4BF3-974E-CEF218388F0A}" dt="2024-03-03T21:20:04.017" v="1192" actId="20577"/>
          <ac:spMkLst>
            <pc:docMk/>
            <pc:sldMk cId="0" sldId="257"/>
            <ac:spMk id="14" creationId="{00000000-0000-0000-0000-000000000000}"/>
          </ac:spMkLst>
        </pc:spChg>
      </pc:sldChg>
      <pc:sldChg chg="modSp modTransition modAnim">
        <pc:chgData name="Pascal Garin" userId="fd14726b38fc5662" providerId="LiveId" clId="{0DC3D863-82C7-4BF3-974E-CEF218388F0A}" dt="2024-03-03T21:35:23.169" v="1250"/>
        <pc:sldMkLst>
          <pc:docMk/>
          <pc:sldMk cId="0" sldId="258"/>
        </pc:sldMkLst>
        <pc:spChg chg="mod">
          <ac:chgData name="Pascal Garin" userId="fd14726b38fc5662" providerId="LiveId" clId="{0DC3D863-82C7-4BF3-974E-CEF218388F0A}" dt="2024-03-03T21:12:22.249" v="1114" actId="20577"/>
          <ac:spMkLst>
            <pc:docMk/>
            <pc:sldMk cId="0" sldId="258"/>
            <ac:spMk id="3" creationId="{00000000-0000-0000-0000-000000000000}"/>
          </ac:spMkLst>
        </pc:spChg>
      </pc:sldChg>
      <pc:sldChg chg="modTransition modAnim">
        <pc:chgData name="Pascal Garin" userId="fd14726b38fc5662" providerId="LiveId" clId="{0DC3D863-82C7-4BF3-974E-CEF218388F0A}" dt="2024-03-03T21:18:05.727" v="1159"/>
        <pc:sldMkLst>
          <pc:docMk/>
          <pc:sldMk cId="0" sldId="261"/>
        </pc:sldMkLst>
      </pc:sldChg>
      <pc:sldChg chg="addSp delSp modSp mod modTransition modAnim chgLayout">
        <pc:chgData name="Pascal Garin" userId="fd14726b38fc5662" providerId="LiveId" clId="{0DC3D863-82C7-4BF3-974E-CEF218388F0A}" dt="2024-03-03T21:34:56.382" v="1246"/>
        <pc:sldMkLst>
          <pc:docMk/>
          <pc:sldMk cId="0" sldId="266"/>
        </pc:sldMkLst>
        <pc:spChg chg="add del mod">
          <ac:chgData name="Pascal Garin" userId="fd14726b38fc5662" providerId="LiveId" clId="{0DC3D863-82C7-4BF3-974E-CEF218388F0A}" dt="2024-03-03T20:41:58.754" v="261" actId="6264"/>
          <ac:spMkLst>
            <pc:docMk/>
            <pc:sldMk cId="0" sldId="266"/>
            <ac:spMk id="2" creationId="{87EAC1C2-C2BE-D4E3-CA58-ACCEC767EE5B}"/>
          </ac:spMkLst>
        </pc:spChg>
        <pc:spChg chg="add del mod">
          <ac:chgData name="Pascal Garin" userId="fd14726b38fc5662" providerId="LiveId" clId="{0DC3D863-82C7-4BF3-974E-CEF218388F0A}" dt="2024-03-03T20:41:58.754" v="261" actId="6264"/>
          <ac:spMkLst>
            <pc:docMk/>
            <pc:sldMk cId="0" sldId="266"/>
            <ac:spMk id="3" creationId="{4392EBCC-284A-9DB3-AC54-BE7D9EEAA6D2}"/>
          </ac:spMkLst>
        </pc:spChg>
        <pc:spChg chg="mod ord">
          <ac:chgData name="Pascal Garin" userId="fd14726b38fc5662" providerId="LiveId" clId="{0DC3D863-82C7-4BF3-974E-CEF218388F0A}" dt="2024-03-03T20:41:58.754" v="261" actId="6264"/>
          <ac:spMkLst>
            <pc:docMk/>
            <pc:sldMk cId="0" sldId="266"/>
            <ac:spMk id="4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0:41:58.754" v="261" actId="6264"/>
          <ac:spMkLst>
            <pc:docMk/>
            <pc:sldMk cId="0" sldId="266"/>
            <ac:spMk id="5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0:41:58.754" v="261" actId="6264"/>
          <ac:spMkLst>
            <pc:docMk/>
            <pc:sldMk cId="0" sldId="266"/>
            <ac:spMk id="6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0:42:15.178" v="264" actId="122"/>
          <ac:spMkLst>
            <pc:docMk/>
            <pc:sldMk cId="0" sldId="266"/>
            <ac:spMk id="7" creationId="{00000000-0000-0000-0000-000000000000}"/>
          </ac:spMkLst>
        </pc:spChg>
        <pc:spChg chg="add del mod">
          <ac:chgData name="Pascal Garin" userId="fd14726b38fc5662" providerId="LiveId" clId="{0DC3D863-82C7-4BF3-974E-CEF218388F0A}" dt="2024-03-03T20:41:58.754" v="261" actId="6264"/>
          <ac:spMkLst>
            <pc:docMk/>
            <pc:sldMk cId="0" sldId="266"/>
            <ac:spMk id="8" creationId="{8784382F-A4F8-265D-0E00-2890AD15D363}"/>
          </ac:spMkLst>
        </pc:spChg>
        <pc:spChg chg="add del mod">
          <ac:chgData name="Pascal Garin" userId="fd14726b38fc5662" providerId="LiveId" clId="{0DC3D863-82C7-4BF3-974E-CEF218388F0A}" dt="2024-03-03T20:41:58.754" v="261" actId="6264"/>
          <ac:spMkLst>
            <pc:docMk/>
            <pc:sldMk cId="0" sldId="266"/>
            <ac:spMk id="9" creationId="{2E2B033D-706F-ACA2-091F-C6A9B094BF99}"/>
          </ac:spMkLst>
        </pc:spChg>
      </pc:sldChg>
      <pc:sldChg chg="addSp delSp modSp mod modTransition modAnim chgLayout">
        <pc:chgData name="Pascal Garin" userId="fd14726b38fc5662" providerId="LiveId" clId="{0DC3D863-82C7-4BF3-974E-CEF218388F0A}" dt="2024-03-03T21:25:52.449" v="1229"/>
        <pc:sldMkLst>
          <pc:docMk/>
          <pc:sldMk cId="0" sldId="267"/>
        </pc:sldMkLst>
        <pc:spChg chg="mod ord">
          <ac:chgData name="Pascal Garin" userId="fd14726b38fc5662" providerId="LiveId" clId="{0DC3D863-82C7-4BF3-974E-CEF218388F0A}" dt="2024-03-03T21:23:01.029" v="1199" actId="6264"/>
          <ac:spMkLst>
            <pc:docMk/>
            <pc:sldMk cId="0" sldId="267"/>
            <ac:spMk id="2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1:23:36.806" v="1205" actId="122"/>
          <ac:spMkLst>
            <pc:docMk/>
            <pc:sldMk cId="0" sldId="267"/>
            <ac:spMk id="3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1:23:01.029" v="1199" actId="6264"/>
          <ac:spMkLst>
            <pc:docMk/>
            <pc:sldMk cId="0" sldId="267"/>
            <ac:spMk id="4" creationId="{00000000-0000-0000-0000-000000000000}"/>
          </ac:spMkLst>
        </pc:spChg>
        <pc:spChg chg="mod ord">
          <ac:chgData name="Pascal Garin" userId="fd14726b38fc5662" providerId="LiveId" clId="{0DC3D863-82C7-4BF3-974E-CEF218388F0A}" dt="2024-03-03T21:23:01.029" v="1199" actId="6264"/>
          <ac:spMkLst>
            <pc:docMk/>
            <pc:sldMk cId="0" sldId="267"/>
            <ac:spMk id="5" creationId="{00000000-0000-0000-0000-000000000000}"/>
          </ac:spMkLst>
        </pc:spChg>
        <pc:spChg chg="add del mod">
          <ac:chgData name="Pascal Garin" userId="fd14726b38fc5662" providerId="LiveId" clId="{0DC3D863-82C7-4BF3-974E-CEF218388F0A}" dt="2024-03-03T21:23:01.029" v="1199" actId="6264"/>
          <ac:spMkLst>
            <pc:docMk/>
            <pc:sldMk cId="0" sldId="267"/>
            <ac:spMk id="6" creationId="{2637BD9D-7FFA-E504-8E52-0A6CE68B0F7D}"/>
          </ac:spMkLst>
        </pc:spChg>
        <pc:spChg chg="add del mod">
          <ac:chgData name="Pascal Garin" userId="fd14726b38fc5662" providerId="LiveId" clId="{0DC3D863-82C7-4BF3-974E-CEF218388F0A}" dt="2024-03-03T21:23:01.029" v="1199" actId="6264"/>
          <ac:spMkLst>
            <pc:docMk/>
            <pc:sldMk cId="0" sldId="267"/>
            <ac:spMk id="7" creationId="{0D8A501D-0C8D-BD73-57FB-6F2DB582BF1C}"/>
          </ac:spMkLst>
        </pc:spChg>
        <pc:spChg chg="add del mod">
          <ac:chgData name="Pascal Garin" userId="fd14726b38fc5662" providerId="LiveId" clId="{0DC3D863-82C7-4BF3-974E-CEF218388F0A}" dt="2024-03-03T21:23:01.029" v="1199" actId="6264"/>
          <ac:spMkLst>
            <pc:docMk/>
            <pc:sldMk cId="0" sldId="267"/>
            <ac:spMk id="8" creationId="{5529B7E0-C319-94C1-F2CB-E34BB1EAB51C}"/>
          </ac:spMkLst>
        </pc:spChg>
        <pc:spChg chg="add del mod">
          <ac:chgData name="Pascal Garin" userId="fd14726b38fc5662" providerId="LiveId" clId="{0DC3D863-82C7-4BF3-974E-CEF218388F0A}" dt="2024-03-03T21:23:01.029" v="1199" actId="6264"/>
          <ac:spMkLst>
            <pc:docMk/>
            <pc:sldMk cId="0" sldId="267"/>
            <ac:spMk id="9" creationId="{F65B073D-ABDE-98A9-F784-96A7B339B745}"/>
          </ac:spMkLst>
        </pc:spChg>
      </pc:sldChg>
      <pc:sldChg chg="modTransition modAnim">
        <pc:chgData name="Pascal Garin" userId="fd14726b38fc5662" providerId="LiveId" clId="{0DC3D863-82C7-4BF3-974E-CEF218388F0A}" dt="2024-03-03T21:34:49.980" v="1244"/>
        <pc:sldMkLst>
          <pc:docMk/>
          <pc:sldMk cId="0" sldId="269"/>
        </pc:sldMkLst>
      </pc:sldChg>
      <pc:sldChg chg="modSp mod modTransition modAnim">
        <pc:chgData name="Pascal Garin" userId="fd14726b38fc5662" providerId="LiveId" clId="{0DC3D863-82C7-4BF3-974E-CEF218388F0A}" dt="2024-03-03T21:35:33.657" v="1252"/>
        <pc:sldMkLst>
          <pc:docMk/>
          <pc:sldMk cId="0" sldId="270"/>
        </pc:sldMkLst>
        <pc:spChg chg="mod">
          <ac:chgData name="Pascal Garin" userId="fd14726b38fc5662" providerId="LiveId" clId="{0DC3D863-82C7-4BF3-974E-CEF218388F0A}" dt="2024-03-03T20:40:52.397" v="249" actId="20577"/>
          <ac:spMkLst>
            <pc:docMk/>
            <pc:sldMk cId="0" sldId="270"/>
            <ac:spMk id="3" creationId="{00000000-0000-0000-0000-000000000000}"/>
          </ac:spMkLst>
        </pc:spChg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271"/>
        </pc:sldMkLst>
      </pc:sldChg>
      <pc:sldChg chg="modTransition modAnim">
        <pc:chgData name="Pascal Garin" userId="fd14726b38fc5662" providerId="LiveId" clId="{0DC3D863-82C7-4BF3-974E-CEF218388F0A}" dt="2024-03-03T21:18:58.677" v="1172"/>
        <pc:sldMkLst>
          <pc:docMk/>
          <pc:sldMk cId="0" sldId="272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296"/>
        </pc:sldMkLst>
      </pc:sldChg>
      <pc:sldChg chg="modSp modTransition modAnim">
        <pc:chgData name="Pascal Garin" userId="fd14726b38fc5662" providerId="LiveId" clId="{0DC3D863-82C7-4BF3-974E-CEF218388F0A}" dt="2024-03-03T21:44:18.746" v="1257"/>
        <pc:sldMkLst>
          <pc:docMk/>
          <pc:sldMk cId="0" sldId="297"/>
        </pc:sldMkLst>
        <pc:spChg chg="mod">
          <ac:chgData name="Pascal Garin" userId="fd14726b38fc5662" providerId="LiveId" clId="{0DC3D863-82C7-4BF3-974E-CEF218388F0A}" dt="2024-03-03T20:47:28.083" v="322" actId="6549"/>
          <ac:spMkLst>
            <pc:docMk/>
            <pc:sldMk cId="0" sldId="297"/>
            <ac:spMk id="7" creationId="{00000000-0000-0000-0000-000000000000}"/>
          </ac:spMkLst>
        </pc:spChg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298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299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0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1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2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3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4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5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6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7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8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09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10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11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12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13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14"/>
        </pc:sldMkLst>
      </pc:sldChg>
      <pc:sldChg chg="modTransition">
        <pc:chgData name="Pascal Garin" userId="fd14726b38fc5662" providerId="LiveId" clId="{0DC3D863-82C7-4BF3-974E-CEF218388F0A}" dt="2024-03-03T21:44:18.746" v="1257"/>
        <pc:sldMkLst>
          <pc:docMk/>
          <pc:sldMk cId="0" sldId="315"/>
        </pc:sldMkLst>
      </pc:sldChg>
      <pc:sldChg chg="modTransition modAnim">
        <pc:chgData name="Pascal Garin" userId="fd14726b38fc5662" providerId="LiveId" clId="{0DC3D863-82C7-4BF3-974E-CEF218388F0A}" dt="2024-03-03T21:44:18.746" v="1257"/>
        <pc:sldMkLst>
          <pc:docMk/>
          <pc:sldMk cId="0" sldId="316"/>
        </pc:sldMkLst>
      </pc:sldChg>
      <pc:sldChg chg="addSp delSp modSp mod ord modTransition delAnim modAnim">
        <pc:chgData name="Pascal Garin" userId="fd14726b38fc5662" providerId="LiveId" clId="{0DC3D863-82C7-4BF3-974E-CEF218388F0A}" dt="2024-03-04T15:46:21.845" v="1407"/>
        <pc:sldMkLst>
          <pc:docMk/>
          <pc:sldMk cId="0" sldId="319"/>
        </pc:sldMkLst>
        <pc:spChg chg="add del mod">
          <ac:chgData name="Pascal Garin" userId="fd14726b38fc5662" providerId="LiveId" clId="{0DC3D863-82C7-4BF3-974E-CEF218388F0A}" dt="2024-03-04T15:44:50.183" v="1335"/>
          <ac:spMkLst>
            <pc:docMk/>
            <pc:sldMk cId="0" sldId="319"/>
            <ac:spMk id="5" creationId="{CCC4A6E3-143E-867E-B5BD-A5E207DB4D4A}"/>
          </ac:spMkLst>
        </pc:spChg>
        <pc:picChg chg="del">
          <ac:chgData name="Pascal Garin" userId="fd14726b38fc5662" providerId="LiveId" clId="{0DC3D863-82C7-4BF3-974E-CEF218388F0A}" dt="2024-03-04T15:44:42.230" v="1334" actId="478"/>
          <ac:picMkLst>
            <pc:docMk/>
            <pc:sldMk cId="0" sldId="319"/>
            <ac:picMk id="6" creationId="{00000000-0000-0000-0000-000000000000}"/>
          </ac:picMkLst>
        </pc:picChg>
        <pc:picChg chg="add mod">
          <ac:chgData name="Pascal Garin" userId="fd14726b38fc5662" providerId="LiveId" clId="{0DC3D863-82C7-4BF3-974E-CEF218388F0A}" dt="2024-03-04T15:45:37.525" v="1403" actId="1076"/>
          <ac:picMkLst>
            <pc:docMk/>
            <pc:sldMk cId="0" sldId="319"/>
            <ac:picMk id="8" creationId="{70AD3EEA-536C-D80A-DDB7-BF0C25BB6436}"/>
          </ac:picMkLst>
        </pc:picChg>
      </pc:sldChg>
      <pc:sldChg chg="ord modTransition">
        <pc:chgData name="Pascal Garin" userId="fd14726b38fc5662" providerId="LiveId" clId="{0DC3D863-82C7-4BF3-974E-CEF218388F0A}" dt="2024-03-03T21:44:27.145" v="1259"/>
        <pc:sldMkLst>
          <pc:docMk/>
          <pc:sldMk cId="0" sldId="320"/>
        </pc:sldMkLst>
      </pc:sldChg>
      <pc:sldChg chg="addSp modSp new mod modTransition">
        <pc:chgData name="Pascal Garin" userId="fd14726b38fc5662" providerId="LiveId" clId="{0DC3D863-82C7-4BF3-974E-CEF218388F0A}" dt="2024-03-03T21:07:13.721" v="1064"/>
        <pc:sldMkLst>
          <pc:docMk/>
          <pc:sldMk cId="549138234" sldId="321"/>
        </pc:sldMkLst>
        <pc:spChg chg="add mod">
          <ac:chgData name="Pascal Garin" userId="fd14726b38fc5662" providerId="LiveId" clId="{0DC3D863-82C7-4BF3-974E-CEF218388F0A}" dt="2024-03-03T20:23:30.437" v="206" actId="2085"/>
          <ac:spMkLst>
            <pc:docMk/>
            <pc:sldMk cId="549138234" sldId="321"/>
            <ac:spMk id="4" creationId="{087FB1C0-9302-F25A-CF02-5AAFE085E321}"/>
          </ac:spMkLst>
        </pc:spChg>
      </pc:sldChg>
      <pc:sldMasterChg chg="modTransition modAnim modSldLayout">
        <pc:chgData name="Pascal Garin" userId="fd14726b38fc5662" providerId="LiveId" clId="{0DC3D863-82C7-4BF3-974E-CEF218388F0A}" dt="2024-03-03T21:04:12.244" v="1037"/>
        <pc:sldMasterMkLst>
          <pc:docMk/>
          <pc:sldMasterMk cId="0" sldId="2147483708"/>
        </pc:sldMasterMkLst>
        <pc:sldLayoutChg chg="modSp mod modTransition">
          <pc:chgData name="Pascal Garin" userId="fd14726b38fc5662" providerId="LiveId" clId="{0DC3D863-82C7-4BF3-974E-CEF218388F0A}" dt="2024-03-03T21:04:12.244" v="1037"/>
          <pc:sldLayoutMkLst>
            <pc:docMk/>
            <pc:sldMasterMk cId="0" sldId="2147483708"/>
            <pc:sldLayoutMk cId="0" sldId="2147483709"/>
          </pc:sldLayoutMkLst>
          <pc:spChg chg="mod">
            <ac:chgData name="Pascal Garin" userId="fd14726b38fc5662" providerId="LiveId" clId="{0DC3D863-82C7-4BF3-974E-CEF218388F0A}" dt="2024-03-03T20:20:56.923" v="184" actId="1076"/>
            <ac:spMkLst>
              <pc:docMk/>
              <pc:sldMasterMk cId="0" sldId="2147483708"/>
              <pc:sldLayoutMk cId="0" sldId="2147483709"/>
              <ac:spMk id="8" creationId="{00000000-0000-0000-0000-000000000000}"/>
            </ac:spMkLst>
          </pc:spChg>
          <pc:spChg chg="mod">
            <ac:chgData name="Pascal Garin" userId="fd14726b38fc5662" providerId="LiveId" clId="{0DC3D863-82C7-4BF3-974E-CEF218388F0A}" dt="2024-03-03T20:21:13.551" v="200" actId="1076"/>
            <ac:spMkLst>
              <pc:docMk/>
              <pc:sldMasterMk cId="0" sldId="2147483708"/>
              <pc:sldLayoutMk cId="0" sldId="2147483709"/>
              <ac:spMk id="9" creationId="{00000000-0000-0000-0000-000000000000}"/>
            </ac:spMkLst>
          </pc:spChg>
        </pc:sldLayoutChg>
        <pc:sldLayoutChg chg="modTransition modAnim">
          <pc:chgData name="Pascal Garin" userId="fd14726b38fc5662" providerId="LiveId" clId="{0DC3D863-82C7-4BF3-974E-CEF218388F0A}" dt="2024-03-03T21:04:12.244" v="1037"/>
          <pc:sldLayoutMkLst>
            <pc:docMk/>
            <pc:sldMasterMk cId="0" sldId="2147483708"/>
            <pc:sldLayoutMk cId="0" sldId="2147483710"/>
          </pc:sldLayoutMkLst>
        </pc:sldLayoutChg>
        <pc:sldLayoutChg chg="modTransition">
          <pc:chgData name="Pascal Garin" userId="fd14726b38fc5662" providerId="LiveId" clId="{0DC3D863-82C7-4BF3-974E-CEF218388F0A}" dt="2024-03-03T21:04:12.244" v="1037"/>
          <pc:sldLayoutMkLst>
            <pc:docMk/>
            <pc:sldMasterMk cId="0" sldId="2147483708"/>
            <pc:sldLayoutMk cId="0" sldId="2147483713"/>
          </pc:sldLayoutMkLst>
        </pc:sldLayoutChg>
        <pc:sldLayoutChg chg="modTransition">
          <pc:chgData name="Pascal Garin" userId="fd14726b38fc5662" providerId="LiveId" clId="{0DC3D863-82C7-4BF3-974E-CEF218388F0A}" dt="2024-03-03T21:04:12.244" v="1037"/>
          <pc:sldLayoutMkLst>
            <pc:docMk/>
            <pc:sldMasterMk cId="0" sldId="2147483708"/>
            <pc:sldLayoutMk cId="0" sldId="2147483714"/>
          </pc:sldLayoutMkLst>
        </pc:sldLayoutChg>
        <pc:sldLayoutChg chg="modTransition">
          <pc:chgData name="Pascal Garin" userId="fd14726b38fc5662" providerId="LiveId" clId="{0DC3D863-82C7-4BF3-974E-CEF218388F0A}" dt="2024-03-03T21:04:12.244" v="1037"/>
          <pc:sldLayoutMkLst>
            <pc:docMk/>
            <pc:sldMasterMk cId="0" sldId="2147483708"/>
            <pc:sldLayoutMk cId="0" sldId="2147483715"/>
          </pc:sldLayoutMkLst>
        </pc:sldLayoutChg>
        <pc:sldLayoutChg chg="modTransition">
          <pc:chgData name="Pascal Garin" userId="fd14726b38fc5662" providerId="LiveId" clId="{0DC3D863-82C7-4BF3-974E-CEF218388F0A}" dt="2024-03-03T21:04:12.244" v="1037"/>
          <pc:sldLayoutMkLst>
            <pc:docMk/>
            <pc:sldMasterMk cId="0" sldId="2147483708"/>
            <pc:sldLayoutMk cId="0" sldId="214748372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26584-20D3-4450-A1F4-D37CE8460F3C}" type="datetimeFigureOut">
              <a:rPr lang="fr-FR" smtClean="0"/>
              <a:pPr/>
              <a:t>04/03/2024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8C150-4B47-4363-A09A-A7B3799FC96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7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7C460-3EEC-4147-924A-580FCA539185}" type="datetimeFigureOut">
              <a:rPr lang="fr-FR" smtClean="0"/>
              <a:pPr/>
              <a:t>04/03/2024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82438-E418-4BA8-AC5A-E9802E9550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6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720000" y="5040000"/>
            <a:ext cx="7920000" cy="1440000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7920000" cy="1440000"/>
          </a:xfrm>
        </p:spPr>
        <p:txBody>
          <a:bodyPr lIns="0" tIns="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3E43E673-DAC1-4FB1-A874-805ECF33F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F733CD16-27CF-4566-9583-8D19D22E8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defRPr sz="2400"/>
            </a:lvl1pPr>
            <a:lvl2pPr marL="828000" indent="-288000">
              <a:defRPr sz="1800"/>
            </a:lvl2pPr>
            <a:lvl3pPr marL="1260000" indent="-252000">
              <a:defRPr sz="1400"/>
            </a:lvl3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  <a:endParaRPr kumimoji="0" lang="en-US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041ECCBA-CDA2-4B0B-87FA-3CED48B0C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837EB6F0-0520-4291-8A05-483C9746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n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720000"/>
            <a:ext cx="7920000" cy="6120000"/>
          </a:xfrm>
        </p:spPr>
        <p:txBody>
          <a:bodyPr>
            <a:normAutofit/>
          </a:bodyPr>
          <a:lstStyle>
            <a:lvl1pPr marL="1440000" indent="-1440000" defTabSz="360000">
              <a:spcBef>
                <a:spcPts val="600"/>
              </a:spcBef>
              <a:buNone/>
              <a:defRPr sz="1500"/>
            </a:lvl1pPr>
            <a:lvl2pPr marL="719138" indent="-363538">
              <a:defRPr/>
            </a:lvl2pPr>
            <a:lvl3pPr marL="995363" indent="-276225">
              <a:defRPr/>
            </a:lvl3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23DC6DDF-25E7-4649-AF55-DDA89822D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55D82FAD-F2D3-4077-887B-57B4CE9CA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809750"/>
            <a:ext cx="3960000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824000" y="1809750"/>
            <a:ext cx="3960000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60000" y="2459037"/>
            <a:ext cx="3960000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24000" y="2459037"/>
            <a:ext cx="3960000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  <a:endParaRPr kumimoji="0" lang="en-US"/>
          </a:p>
        </p:txBody>
      </p:sp>
      <p:sp>
        <p:nvSpPr>
          <p:cNvPr id="10" name="Espace réservé du titre 21">
            <a:extLst>
              <a:ext uri="{FF2B5EF4-FFF2-40B4-BE49-F238E27FC236}">
                <a16:creationId xmlns:a16="http://schemas.microsoft.com/office/drawing/2014/main" id="{8E2264DA-2936-48C2-96E8-82613BDF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900000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24DDAC64-C9A4-4E5E-B6D3-A9B3F0F6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9234A889-1703-4450-9CA8-DA1FA7B5E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21">
            <a:extLst>
              <a:ext uri="{FF2B5EF4-FFF2-40B4-BE49-F238E27FC236}">
                <a16:creationId xmlns:a16="http://schemas.microsoft.com/office/drawing/2014/main" id="{5367FBF1-CB6A-4ADE-90BE-2D3B70F0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900000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43751EC-DC06-47B4-9B05-618536E6D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88C297C-F90E-4692-8AAA-790E7476B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453997AF-820C-493C-9580-DF7FB5842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DBBBE8B9-9FAE-47A6-9214-E379BED58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900000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8424000" cy="4500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  <a:endParaRPr kumimoji="0" lang="en-US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D0069BAD-80BB-484C-A752-8175BB704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9946EB3B-F750-4DDE-BCB2-B6EF31F57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3" r:id="rId4"/>
    <p:sldLayoutId id="2147483714" r:id="rId5"/>
    <p:sldLayoutId id="2147483715" r:id="rId6"/>
  </p:sldLayoutIdLst>
  <p:transition spd="slow">
    <p:fade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360000" indent="-360000" algn="l" rtl="0" eaLnBrk="1" latinLnBrk="0" hangingPunct="1">
        <a:spcBef>
          <a:spcPts val="6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288000" algn="l" rtl="0" eaLnBrk="1" latinLnBrk="0" hangingPunct="1">
        <a:spcBef>
          <a:spcPts val="3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00" indent="-252000" algn="l" rtl="0" eaLnBrk="1" latinLnBrk="0" hangingPunct="1">
        <a:spcBef>
          <a:spcPts val="0"/>
        </a:spcBef>
        <a:buClr>
          <a:schemeClr val="accent3"/>
        </a:buClr>
        <a:buFont typeface="Wingdings" panose="05000000000000000000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hyperlink" Target="http://www.opjms.edu.in/photogallery/?level=picture&amp;id=17" TargetMode="External"/><Relationship Id="rId26" Type="http://schemas.openxmlformats.org/officeDocument/2006/relationships/hyperlink" Target="http://www.opjms.edu.in/photogallery/?level=picture&amp;id=21" TargetMode="External"/><Relationship Id="rId21" Type="http://schemas.openxmlformats.org/officeDocument/2006/relationships/image" Target="../media/image14.jpeg"/><Relationship Id="rId34" Type="http://schemas.openxmlformats.org/officeDocument/2006/relationships/hyperlink" Target="http://www.opjms.edu.in/photogallery/?level=picture&amp;id=44" TargetMode="External"/><Relationship Id="rId7" Type="http://schemas.openxmlformats.org/officeDocument/2006/relationships/image" Target="../media/image7.jpeg"/><Relationship Id="rId12" Type="http://schemas.openxmlformats.org/officeDocument/2006/relationships/hyperlink" Target="http://www.opjms.edu.in/photogallery/?level=picture&amp;id=14" TargetMode="External"/><Relationship Id="rId17" Type="http://schemas.openxmlformats.org/officeDocument/2006/relationships/image" Target="../media/image12.jpeg"/><Relationship Id="rId25" Type="http://schemas.openxmlformats.org/officeDocument/2006/relationships/image" Target="../media/image16.jpeg"/><Relationship Id="rId33" Type="http://schemas.openxmlformats.org/officeDocument/2006/relationships/image" Target="../media/image20.jpeg"/><Relationship Id="rId2" Type="http://schemas.openxmlformats.org/officeDocument/2006/relationships/hyperlink" Target="http://www.opjms.edu.in/photogallery/?level=picture&amp;id=6" TargetMode="External"/><Relationship Id="rId16" Type="http://schemas.openxmlformats.org/officeDocument/2006/relationships/hyperlink" Target="http://www.opjms.edu.in/photogallery/?level=picture&amp;id=16" TargetMode="External"/><Relationship Id="rId20" Type="http://schemas.openxmlformats.org/officeDocument/2006/relationships/hyperlink" Target="http://www.opjms.edu.in/photogallery/?level=picture&amp;id=18" TargetMode="External"/><Relationship Id="rId29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pjms.edu.in/photogallery/?level=picture&amp;id=11" TargetMode="External"/><Relationship Id="rId11" Type="http://schemas.openxmlformats.org/officeDocument/2006/relationships/image" Target="../media/image9.jpeg"/><Relationship Id="rId24" Type="http://schemas.openxmlformats.org/officeDocument/2006/relationships/hyperlink" Target="http://www.opjms.edu.in/photogallery/?level=picture&amp;id=20" TargetMode="External"/><Relationship Id="rId32" Type="http://schemas.openxmlformats.org/officeDocument/2006/relationships/hyperlink" Target="http://www.opjms.edu.in/photogallery/?level=picture&amp;id=43" TargetMode="External"/><Relationship Id="rId37" Type="http://schemas.openxmlformats.org/officeDocument/2006/relationships/image" Target="../media/image22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28" Type="http://schemas.openxmlformats.org/officeDocument/2006/relationships/hyperlink" Target="http://www.opjms.edu.in/photogallery/?level=picture&amp;id=41" TargetMode="External"/><Relationship Id="rId36" Type="http://schemas.openxmlformats.org/officeDocument/2006/relationships/hyperlink" Target="http://www.opjms.edu.in/photogallery/?level=picture&amp;id=45" TargetMode="External"/><Relationship Id="rId10" Type="http://schemas.openxmlformats.org/officeDocument/2006/relationships/hyperlink" Target="http://www.opjms.edu.in/photogallery/?level=picture&amp;id=13" TargetMode="External"/><Relationship Id="rId19" Type="http://schemas.openxmlformats.org/officeDocument/2006/relationships/image" Target="../media/image13.jpeg"/><Relationship Id="rId31" Type="http://schemas.openxmlformats.org/officeDocument/2006/relationships/image" Target="../media/image19.jpeg"/><Relationship Id="rId4" Type="http://schemas.openxmlformats.org/officeDocument/2006/relationships/hyperlink" Target="http://www.opjms.edu.in/photogallery/?level=picture&amp;id=7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://www.opjms.edu.in/photogallery/?level=picture&amp;id=15" TargetMode="External"/><Relationship Id="rId22" Type="http://schemas.openxmlformats.org/officeDocument/2006/relationships/hyperlink" Target="http://www.opjms.edu.in/photogallery/?level=picture&amp;id=19" TargetMode="External"/><Relationship Id="rId27" Type="http://schemas.openxmlformats.org/officeDocument/2006/relationships/image" Target="../media/image17.jpeg"/><Relationship Id="rId30" Type="http://schemas.openxmlformats.org/officeDocument/2006/relationships/hyperlink" Target="http://www.opjms.edu.in/photogallery/?level=picture&amp;id=42" TargetMode="External"/><Relationship Id="rId35" Type="http://schemas.openxmlformats.org/officeDocument/2006/relationships/image" Target="../media/image21.jpeg"/><Relationship Id="rId8" Type="http://schemas.openxmlformats.org/officeDocument/2006/relationships/hyperlink" Target="http://www.opjms.edu.in/photogallery/?level=picture&amp;id=12" TargetMode="External"/><Relationship Id="rId3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queant.org/web" TargetMode="External"/><Relationship Id="rId2" Type="http://schemas.openxmlformats.org/officeDocument/2006/relationships/hyperlink" Target="https://www.chatranjali.f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000" y="5040000"/>
            <a:ext cx="7920000" cy="1440000"/>
          </a:xfrm>
        </p:spPr>
        <p:txBody>
          <a:bodyPr/>
          <a:lstStyle/>
          <a:p>
            <a:r>
              <a:rPr lang="hi-IN" dirty="0" err="1"/>
              <a:t>अन्धा</a:t>
            </a:r>
            <a:r>
              <a:rPr lang="hi-IN" dirty="0"/>
              <a:t> युग</a:t>
            </a:r>
            <a:br>
              <a:rPr lang="fr-FR" dirty="0"/>
            </a:br>
            <a:r>
              <a:rPr lang="fr-FR" dirty="0"/>
              <a:t>L’Époque aveugle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7920000" cy="1440000"/>
          </a:xfrm>
        </p:spPr>
        <p:txBody>
          <a:bodyPr/>
          <a:lstStyle/>
          <a:p>
            <a:r>
              <a:rPr lang="fr-FR" dirty="0"/>
              <a:t>Pièce de théâtre en hindi de </a:t>
            </a:r>
            <a:r>
              <a:rPr lang="fr-FR" dirty="0" err="1"/>
              <a:t>Dharamvir</a:t>
            </a:r>
            <a:r>
              <a:rPr lang="fr-FR" dirty="0"/>
              <a:t> Bharati (1926-1997)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2FC5BE-CEE5-4543-4833-B15A1F35A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360000"/>
            <a:ext cx="3600000" cy="360000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/>
            <a:endParaRPr lang="fr-FR" sz="1400" dirty="0"/>
          </a:p>
          <a:p>
            <a:pPr marL="0" indent="0" algn="ctr"/>
            <a:endParaRPr lang="fr-FR" sz="1400" dirty="0"/>
          </a:p>
          <a:p>
            <a:pPr marL="0" indent="0" algn="ctr"/>
            <a:endParaRPr lang="fr-FR" sz="1400" dirty="0"/>
          </a:p>
          <a:p>
            <a:pPr marL="0" indent="0" algn="ctr"/>
            <a:endParaRPr lang="fr-FR" sz="1400" dirty="0"/>
          </a:p>
          <a:p>
            <a:pPr marL="0" indent="0" algn="ctr"/>
            <a:r>
              <a:rPr lang="fr-FR" sz="1400" i="1" dirty="0">
                <a:solidFill>
                  <a:schemeClr val="accent2"/>
                </a:solidFill>
              </a:rPr>
              <a:t>La cité des </a:t>
            </a:r>
            <a:r>
              <a:rPr lang="fr-FR" sz="1400" i="1" dirty="0" err="1">
                <a:solidFill>
                  <a:schemeClr val="accent2"/>
                </a:solidFill>
              </a:rPr>
              <a:t>Kaurava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i="1" dirty="0">
                <a:solidFill>
                  <a:schemeClr val="accent2"/>
                </a:solidFill>
              </a:rPr>
              <a:t>Après trois coups de trompette</a:t>
            </a:r>
          </a:p>
          <a:p>
            <a:pPr marL="0" indent="0" algn="ctr"/>
            <a:endParaRPr lang="fr-FR" sz="1400" i="1" dirty="0">
              <a:solidFill>
                <a:schemeClr val="accent2"/>
              </a:solidFill>
            </a:endParaRPr>
          </a:p>
          <a:p>
            <a:pPr marL="0" indent="0" algn="ctr"/>
            <a:r>
              <a:rPr lang="fr-FR" sz="1400" i="1" dirty="0">
                <a:solidFill>
                  <a:schemeClr val="accent2"/>
                </a:solidFill>
              </a:rPr>
              <a:t>Chant narratif</a:t>
            </a:r>
          </a:p>
          <a:p>
            <a:pPr marL="0" indent="0" algn="ctr"/>
            <a:r>
              <a:rPr lang="fr-FR" sz="1400" dirty="0">
                <a:solidFill>
                  <a:schemeClr val="tx2"/>
                </a:solidFill>
              </a:rPr>
              <a:t>Brisée, l’éthique a volé en éclats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Les deux clans l’ont brisée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Les </a:t>
            </a:r>
            <a:r>
              <a:rPr lang="fr-FR" sz="1400" dirty="0" err="1">
                <a:solidFill>
                  <a:schemeClr val="tx2"/>
                </a:solidFill>
              </a:rPr>
              <a:t>Pandava</a:t>
            </a:r>
            <a:r>
              <a:rPr lang="fr-FR" sz="1400" dirty="0">
                <a:solidFill>
                  <a:schemeClr val="tx2"/>
                </a:solidFill>
              </a:rPr>
              <a:t>, un peu moins, les </a:t>
            </a:r>
            <a:r>
              <a:rPr lang="fr-FR" sz="1400" dirty="0" err="1">
                <a:solidFill>
                  <a:schemeClr val="tx2"/>
                </a:solidFill>
              </a:rPr>
              <a:t>Kaurava</a:t>
            </a:r>
            <a:r>
              <a:rPr lang="fr-FR" sz="1400" dirty="0">
                <a:solidFill>
                  <a:schemeClr val="tx2"/>
                </a:solidFill>
              </a:rPr>
              <a:t>, un peu plus.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Ce bain de sang, quand va-t-il cesser ?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C’est une guerre étrange, la victoire n’est à personne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Pour les deux clans, c’est perte sur perte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Le trône de l’Époque est occupé, vain ornement, par des aveugles.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Dans les deux clans, la clairvoyance a perdu.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Dans les deux clans, l’aveuglement a gagné :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L’aveuglement de la peur et l’aveuglement de l’amour des parents.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L’aveuglement des privilèges a gagné !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Le beau, le juste, ce qu’il y avait de plus tendre…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Ont perdu… l’époque </a:t>
            </a:r>
            <a:r>
              <a:rPr lang="fr-FR" sz="1400" dirty="0" err="1">
                <a:solidFill>
                  <a:schemeClr val="tx2"/>
                </a:solidFill>
              </a:rPr>
              <a:t>dvāpar</a:t>
            </a:r>
            <a:r>
              <a:rPr lang="fr-FR" sz="1400" dirty="0">
                <a:solidFill>
                  <a:schemeClr val="tx2"/>
                </a:solidFill>
              </a:rPr>
              <a:t> s’en est allée.</a:t>
            </a:r>
          </a:p>
          <a:p>
            <a:pPr marL="0" indent="0" algn="ctr"/>
            <a:r>
              <a:rPr lang="fr-FR" sz="1400" dirty="0">
                <a:solidFill>
                  <a:schemeClr val="accent2"/>
                </a:solidFill>
              </a:rPr>
              <a:t>Le rideau commence à se lever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60000" y="360363"/>
            <a:ext cx="8423275" cy="900112"/>
          </a:xfrm>
        </p:spPr>
        <p:txBody>
          <a:bodyPr/>
          <a:lstStyle/>
          <a:p>
            <a:r>
              <a:rPr lang="fr-FR"/>
              <a:t>L’époque aveugle – Scène 1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71DC85B3-4F12-4D51-B6BE-ABDAEBAFF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8A709B09-AD0C-4CB6-B45C-9E6F9206C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20000" y="720000"/>
            <a:ext cx="7920000" cy="6120000"/>
          </a:xfrm>
        </p:spPr>
        <p:txBody>
          <a:bodyPr>
            <a:normAutofit/>
          </a:bodyPr>
          <a:lstStyle/>
          <a:p>
            <a:pPr marL="0" indent="0" algn="ctr"/>
            <a:r>
              <a:rPr lang="fr-FR" sz="1400" i="1" dirty="0">
                <a:solidFill>
                  <a:schemeClr val="accent2"/>
                </a:solidFill>
              </a:rPr>
              <a:t>Au lever du rideau, la scène est vide.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i="1" dirty="0">
                <a:solidFill>
                  <a:schemeClr val="accent2"/>
                </a:solidFill>
              </a:rPr>
              <a:t>De droite et de gauche, arrivent deux gardes avec des lances et des boucliers.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i="1" dirty="0">
                <a:solidFill>
                  <a:schemeClr val="accent2"/>
                </a:solidFill>
              </a:rPr>
              <a:t>Ils marchent de long en large en maniant leurs armes.</a:t>
            </a:r>
            <a:br>
              <a:rPr lang="fr-FR" sz="1400" i="1" dirty="0">
                <a:solidFill>
                  <a:schemeClr val="accent2"/>
                </a:solidFill>
              </a:rPr>
            </a:br>
            <a:endParaRPr lang="fr-FR" sz="1400" i="1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r>
              <a:rPr lang="fr-FR" sz="1400" dirty="0"/>
              <a:t>Garde 1	Nous sommes fatigués,</a:t>
            </a:r>
            <a:br>
              <a:rPr lang="fr-FR" sz="1400" dirty="0"/>
            </a:br>
            <a:r>
              <a:rPr lang="fr-FR" sz="1400" dirty="0"/>
              <a:t>mais nous continuons à monter la garde en déambulant</a:t>
            </a:r>
            <a:br>
              <a:rPr lang="fr-FR" sz="1400" dirty="0"/>
            </a:br>
            <a:r>
              <a:rPr lang="fr-FR" sz="1400" dirty="0"/>
              <a:t>dans cette galerie déserte.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Dans cette galerie déserte</a:t>
            </a:r>
            <a:br>
              <a:rPr lang="fr-FR" sz="1400" dirty="0"/>
            </a:br>
            <a:r>
              <a:rPr lang="fr-FR" sz="1400" dirty="0"/>
              <a:t>incrustée de pierres précieuses</a:t>
            </a:r>
            <a:br>
              <a:rPr lang="fr-FR" sz="1400" dirty="0"/>
            </a:br>
            <a:r>
              <a:rPr lang="fr-FR" sz="1400" dirty="0"/>
              <a:t>où dans une insouciante gaieté</a:t>
            </a:r>
            <a:br>
              <a:rPr lang="fr-FR" sz="1400" dirty="0"/>
            </a:br>
            <a:r>
              <a:rPr lang="fr-FR" sz="1400" dirty="0"/>
              <a:t>flânaient, telles des effluves parfumés,</a:t>
            </a:r>
            <a:br>
              <a:rPr lang="fr-FR" sz="1400" dirty="0"/>
            </a:br>
            <a:r>
              <a:rPr lang="fr-FR" sz="1400" dirty="0"/>
              <a:t>les belles-filles des </a:t>
            </a:r>
            <a:r>
              <a:rPr lang="fr-FR" sz="1400" dirty="0" err="1"/>
              <a:t>Kaurava</a:t>
            </a:r>
            <a:r>
              <a:rPr lang="fr-FR" sz="1400" dirty="0"/>
              <a:t>…</a:t>
            </a:r>
            <a:br>
              <a:rPr lang="fr-FR" sz="1400" dirty="0"/>
            </a:br>
            <a:r>
              <a:rPr lang="fr-FR" sz="1400" dirty="0"/>
              <a:t>Aujourd’hui, elles sont veuves.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 	Nous sommes fatigués, </a:t>
            </a:r>
            <a:br>
              <a:rPr lang="fr-FR" sz="1400" dirty="0"/>
            </a:br>
            <a:r>
              <a:rPr lang="fr-FR" sz="1400" dirty="0"/>
              <a:t>non pas parce que,</a:t>
            </a:r>
            <a:br>
              <a:rPr lang="fr-FR" sz="1400" dirty="0"/>
            </a:br>
            <a:r>
              <a:rPr lang="fr-FR" sz="1400" dirty="0"/>
              <a:t>quelque part dans les combats, nous aussi</a:t>
            </a:r>
            <a:br>
              <a:rPr lang="fr-FR" sz="1400" dirty="0"/>
            </a:br>
            <a:r>
              <a:rPr lang="fr-FR" sz="1400" dirty="0"/>
              <a:t>nous avons déployé nos forces.</a:t>
            </a:r>
            <a:br>
              <a:rPr lang="fr-FR" sz="1400" dirty="0"/>
            </a:br>
            <a:r>
              <a:rPr lang="fr-FR" sz="1400" dirty="0"/>
              <a:t>Nous n'étions que des gardes.</a:t>
            </a:r>
            <a:br>
              <a:rPr lang="fr-FR" sz="1400" dirty="0"/>
            </a:br>
            <a:r>
              <a:rPr lang="fr-FR" sz="1400" dirty="0"/>
              <a:t>Durant ces dix-sept jours de bataille palpitante,</a:t>
            </a:r>
            <a:br>
              <a:rPr lang="fr-FR" sz="1400" dirty="0"/>
            </a:br>
            <a:r>
              <a:rPr lang="fr-FR" sz="1400" dirty="0"/>
              <a:t>nos lances,</a:t>
            </a:r>
            <a:br>
              <a:rPr lang="fr-FR" sz="1400" dirty="0"/>
            </a:br>
            <a:r>
              <a:rPr lang="fr-FR" sz="1400" dirty="0"/>
              <a:t>nos boucliers,</a:t>
            </a:r>
            <a:br>
              <a:rPr lang="fr-FR" sz="1400" dirty="0"/>
            </a:br>
            <a:r>
              <a:rPr lang="fr-FR" sz="1400" dirty="0"/>
              <a:t>nous ont été inutiles :</a:t>
            </a:r>
            <a:br>
              <a:rPr lang="fr-FR" sz="1400" dirty="0"/>
            </a:br>
            <a:r>
              <a:rPr lang="fr-FR" sz="1400" dirty="0"/>
              <a:t>ils sont restés à peser sur nos bras tel un fardeau.</a:t>
            </a:r>
            <a:br>
              <a:rPr lang="fr-FR" sz="1400" dirty="0"/>
            </a:br>
            <a:r>
              <a:rPr lang="fr-FR" sz="1400" dirty="0"/>
              <a:t>Nous n'étions que des défenseurs,</a:t>
            </a:r>
            <a:br>
              <a:rPr lang="fr-FR" sz="1400" dirty="0"/>
            </a:br>
            <a:r>
              <a:rPr lang="fr-FR" sz="1400" dirty="0"/>
              <a:t>mais rien n’était digne d’être défendu.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230D1771-CAD6-4A50-8ADD-AD9BE501C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14BF98D2-B06C-4641-B4C5-EA7E1D768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/>
              <a:t>Garde 2	Rien n’était digne d’être défendu…</a:t>
            </a:r>
            <a:br>
              <a:rPr lang="fr-FR" sz="1400" dirty="0"/>
            </a:br>
            <a:r>
              <a:rPr lang="fr-FR" sz="1400" dirty="0"/>
              <a:t>Voilà les mœurs d'un vieillard aveugle</a:t>
            </a:r>
            <a:br>
              <a:rPr lang="fr-FR" sz="1400" dirty="0"/>
            </a:br>
            <a:r>
              <a:rPr lang="fr-FR" sz="1400" dirty="0"/>
              <a:t>dont la progéniture</a:t>
            </a:r>
            <a:br>
              <a:rPr lang="fr-FR" sz="1400" dirty="0"/>
            </a:br>
            <a:r>
              <a:rPr lang="fr-FR" sz="1400" dirty="0"/>
              <a:t>a proclamé les terribles batailles.</a:t>
            </a:r>
            <a:br>
              <a:rPr lang="fr-FR" sz="1400" dirty="0"/>
            </a:br>
            <a:r>
              <a:rPr lang="fr-FR" sz="1400" dirty="0"/>
              <a:t>Un vieillard dont l’aveuglement, l’éthique, </a:t>
            </a:r>
            <a:br>
              <a:rPr lang="fr-FR" sz="1400" dirty="0"/>
            </a:br>
            <a:r>
              <a:rPr lang="fr-FR" sz="1400" dirty="0"/>
              <a:t>telle une courtisane au corps déchu,</a:t>
            </a:r>
            <a:br>
              <a:rPr lang="fr-FR" sz="1400" dirty="0"/>
            </a:br>
            <a:r>
              <a:rPr lang="fr-FR" sz="1400" dirty="0"/>
              <a:t>a contaminé même les sujets.</a:t>
            </a:r>
            <a:br>
              <a:rPr lang="fr-FR" sz="1400" dirty="0"/>
            </a:br>
            <a:r>
              <a:rPr lang="fr-FR" sz="1400" dirty="0"/>
              <a:t>Ces mœurs aveugles,</a:t>
            </a:r>
            <a:br>
              <a:rPr lang="fr-FR" sz="1400" dirty="0"/>
            </a:br>
            <a:r>
              <a:rPr lang="fr-FR" sz="1400" dirty="0"/>
              <a:t>cette éthique malade,</a:t>
            </a:r>
            <a:br>
              <a:rPr lang="fr-FR" sz="1400" dirty="0"/>
            </a:br>
            <a:r>
              <a:rPr lang="fr-FR" sz="1400" dirty="0"/>
              <a:t>ils ont été défendus</a:t>
            </a:r>
            <a:br>
              <a:rPr lang="fr-FR" sz="1400" dirty="0"/>
            </a:br>
            <a:r>
              <a:rPr lang="fr-FR" sz="1400" dirty="0"/>
              <a:t>pendant dix-sept jours.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Voilà ce qui nous a fatigués !</a:t>
            </a:r>
            <a:br>
              <a:rPr lang="fr-FR" sz="1400" dirty="0"/>
            </a:br>
            <a:r>
              <a:rPr lang="fr-FR" sz="1400" dirty="0"/>
              <a:t>Nos efforts étaient vains.</a:t>
            </a:r>
            <a:br>
              <a:rPr lang="fr-FR" sz="1400" dirty="0"/>
            </a:br>
            <a:r>
              <a:rPr lang="fr-FR" sz="1400" dirty="0"/>
              <a:t>Notre loyauté, </a:t>
            </a:r>
            <a:br>
              <a:rPr lang="fr-FR" sz="1400" dirty="0"/>
            </a:br>
            <a:r>
              <a:rPr lang="fr-FR" sz="1400" dirty="0"/>
              <a:t>notre témérité, </a:t>
            </a:r>
            <a:br>
              <a:rPr lang="fr-FR" sz="1400" dirty="0"/>
            </a:br>
            <a:r>
              <a:rPr lang="fr-FR" sz="1400" dirty="0"/>
              <a:t>notre labeur,</a:t>
            </a:r>
            <a:br>
              <a:rPr lang="fr-FR" sz="1400" dirty="0"/>
            </a:br>
            <a:r>
              <a:rPr lang="fr-FR" sz="1400" dirty="0"/>
              <a:t>notre existence même </a:t>
            </a:r>
            <a:br>
              <a:rPr lang="fr-FR" sz="1400" dirty="0"/>
            </a:br>
            <a:r>
              <a:rPr lang="fr-FR" sz="1400" dirty="0"/>
              <a:t>n’avaient pas de sens,</a:t>
            </a:r>
            <a:br>
              <a:rPr lang="fr-FR" sz="1400" dirty="0"/>
            </a:br>
            <a:r>
              <a:rPr lang="fr-FR" sz="1400" dirty="0"/>
              <a:t>aucun sens.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Aucun sens,</a:t>
            </a:r>
            <a:br>
              <a:rPr lang="fr-FR" sz="1400" dirty="0"/>
            </a:br>
            <a:r>
              <a:rPr lang="fr-FR" sz="1400" dirty="0"/>
              <a:t>pas de sens.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93B56A72-C9E0-4142-BEFD-3985AB8A4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D6EE535B-2C7A-4D24-A222-A449842C5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/>
              <a:t>Garde 2	Dans les galeries vaines</a:t>
            </a:r>
            <a:br>
              <a:rPr lang="fr-FR" sz="1400" dirty="0"/>
            </a:br>
            <a:r>
              <a:rPr lang="fr-FR" sz="1400" dirty="0"/>
              <a:t>et désertes de la vie,</a:t>
            </a:r>
            <a:br>
              <a:rPr lang="fr-FR" sz="1400" dirty="0"/>
            </a:br>
            <a:r>
              <a:rPr lang="fr-FR" sz="1400" dirty="0"/>
              <a:t>à force de monter la garde,</a:t>
            </a:r>
            <a:br>
              <a:rPr lang="fr-FR" sz="1400" dirty="0"/>
            </a:br>
            <a:r>
              <a:rPr lang="fr-FR" sz="1400" dirty="0"/>
              <a:t>maintenant nous sommes fatigués, </a:t>
            </a:r>
            <a:br>
              <a:rPr lang="fr-FR" sz="1400" dirty="0"/>
            </a:br>
            <a:r>
              <a:rPr lang="fr-FR" sz="1400" dirty="0"/>
              <a:t>maintenant nous sommes épuisés.</a:t>
            </a:r>
          </a:p>
          <a:p>
            <a:pPr marL="0" indent="0"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Muets, ils reprennent leur déambulation.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i="1" dirty="0">
                <a:solidFill>
                  <a:schemeClr val="accent2"/>
                </a:solidFill>
              </a:rPr>
              <a:t>Soudain la lumière baisse sur entend un bruit de tonnerre dans les coulisses.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i="1" dirty="0">
                <a:solidFill>
                  <a:schemeClr val="accent2"/>
                </a:solidFill>
              </a:rPr>
              <a:t>Un garde tend l'oreille, la main en visière, il tourne son regard vers le ciel.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Entends-tu ?</a:t>
            </a:r>
            <a:br>
              <a:rPr lang="fr-FR" sz="1400" dirty="0"/>
            </a:br>
            <a:r>
              <a:rPr lang="fr-FR" sz="1400" dirty="0"/>
              <a:t>Quel est ce bruit si terrifiant ?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Pourquoi cette soudaine obscurité ?</a:t>
            </a:r>
            <a:br>
              <a:rPr lang="fr-FR" sz="1400" dirty="0"/>
            </a:br>
            <a:r>
              <a:rPr lang="fr-FR" sz="1400" dirty="0"/>
              <a:t>Regarde donc, </a:t>
            </a:r>
            <a:br>
              <a:rPr lang="fr-FR" sz="1400" dirty="0"/>
            </a:br>
            <a:r>
              <a:rPr lang="fr-FR" sz="1400" dirty="0"/>
              <a:t>Vois-tu quelque chose ?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Jusqu'où peut voir le sujet d'un roi aveugle ?</a:t>
            </a:r>
            <a:br>
              <a:rPr lang="fr-FR" sz="1400" dirty="0"/>
            </a:br>
            <a:r>
              <a:rPr lang="fr-FR" sz="1400" dirty="0"/>
              <a:t>On ne distingue rien.</a:t>
            </a:r>
            <a:br>
              <a:rPr lang="fr-FR" sz="1400" dirty="0"/>
            </a:br>
            <a:r>
              <a:rPr lang="fr-FR" sz="1400" dirty="0"/>
              <a:t>Oui, c'est peut-être un nuage.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Le deuxième garde s'approche. Il regarde et lui aussi est terrifié.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Ce n'est pas un nuage.</a:t>
            </a:r>
            <a:br>
              <a:rPr lang="fr-FR" sz="1400" dirty="0"/>
            </a:br>
            <a:r>
              <a:rPr lang="fr-FR" sz="1400" dirty="0"/>
              <a:t>Ce sont des vautours</a:t>
            </a:r>
            <a:br>
              <a:rPr lang="fr-FR" sz="1400" dirty="0"/>
            </a:br>
            <a:r>
              <a:rPr lang="fr-FR" sz="1400" dirty="0"/>
              <a:t>par centaines, par milliers,</a:t>
            </a:r>
            <a:br>
              <a:rPr lang="fr-FR" sz="1400" dirty="0"/>
            </a:br>
            <a:r>
              <a:rPr lang="fr-FR" sz="1400" dirty="0"/>
              <a:t>aux ailes déployées…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Au bruit des ailes, la scène s'obscurcit encore.</a:t>
            </a:r>
          </a:p>
          <a:p>
            <a:endParaRPr lang="fr-FR" sz="1400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0D2D694D-013D-415C-A238-75A8423DB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36165173-C463-45E8-B0B5-56F6B4436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20000" y="720000"/>
            <a:ext cx="7704000" cy="6120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/>
              <a:t>Garde 1	Regarde !</a:t>
            </a:r>
            <a:br>
              <a:rPr lang="fr-FR" sz="1400" dirty="0"/>
            </a:br>
            <a:r>
              <a:rPr lang="fr-FR" sz="1400" dirty="0"/>
              <a:t>Le ciel tout entier de la cité des </a:t>
            </a:r>
            <a:r>
              <a:rPr lang="fr-FR" sz="1400" dirty="0" err="1"/>
              <a:t>Kaurava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les vautours l'ont envahi.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Baisse-toi, </a:t>
            </a:r>
            <a:br>
              <a:rPr lang="fr-FR" sz="1400" dirty="0"/>
            </a:br>
            <a:r>
              <a:rPr lang="fr-FR" sz="1400" dirty="0"/>
              <a:t>Baisse-toi !</a:t>
            </a:r>
            <a:br>
              <a:rPr lang="fr-FR" sz="1400" dirty="0"/>
            </a:br>
            <a:r>
              <a:rPr lang="fr-FR" sz="1400" dirty="0"/>
              <a:t>Sous les boucliers, </a:t>
            </a:r>
            <a:br>
              <a:rPr lang="fr-FR" sz="1400" dirty="0"/>
            </a:br>
            <a:r>
              <a:rPr lang="fr-FR" sz="1400" dirty="0" err="1"/>
              <a:t>cache-toi</a:t>
            </a:r>
            <a:r>
              <a:rPr lang="fr-FR" sz="1400" dirty="0"/>
              <a:t> !</a:t>
            </a:r>
            <a:br>
              <a:rPr lang="fr-FR" sz="1400" dirty="0"/>
            </a:br>
            <a:r>
              <a:rPr lang="fr-FR" sz="1400" dirty="0"/>
              <a:t>Ce sont des charognards,</a:t>
            </a:r>
            <a:br>
              <a:rPr lang="fr-FR" sz="1400" dirty="0"/>
            </a:br>
            <a:r>
              <a:rPr lang="fr-FR" sz="1400" dirty="0"/>
              <a:t>ces vautours sont affamés !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La lumière revient peu à peu.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Tiens, ils font demi-tour </a:t>
            </a:r>
            <a:br>
              <a:rPr lang="fr-FR" sz="1400" dirty="0"/>
            </a:br>
            <a:r>
              <a:rPr lang="fr-FR" sz="1400" dirty="0"/>
              <a:t>vers </a:t>
            </a:r>
            <a:r>
              <a:rPr lang="fr-FR" sz="1400" dirty="0" err="1"/>
              <a:t>Kouroukchetra</a:t>
            </a:r>
            <a:r>
              <a:rPr lang="fr-FR" sz="1400" dirty="0"/>
              <a:t> !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Les coups de tonnerre s'éloignent.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Comme si la mort</a:t>
            </a:r>
            <a:br>
              <a:rPr lang="fr-FR" sz="1400" dirty="0"/>
            </a:br>
            <a:r>
              <a:rPr lang="fr-FR" sz="1400" dirty="0"/>
              <a:t>s'était écartée…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Quel funeste présage…</a:t>
            </a:r>
            <a:br>
              <a:rPr lang="fr-FR" sz="1400" dirty="0"/>
            </a:br>
            <a:r>
              <a:rPr lang="fr-FR" sz="1400" dirty="0"/>
              <a:t> C’est terrifiant !</a:t>
            </a:r>
            <a:br>
              <a:rPr lang="fr-FR" sz="1400" dirty="0"/>
            </a:br>
            <a:r>
              <a:rPr lang="fr-FR" sz="1400" dirty="0"/>
              <a:t>Qui sait ce qui va advenir </a:t>
            </a:r>
            <a:br>
              <a:rPr lang="fr-FR" sz="1400" dirty="0"/>
            </a:br>
            <a:r>
              <a:rPr lang="fr-FR" sz="1400" dirty="0"/>
              <a:t>d'ici demain </a:t>
            </a:r>
            <a:br>
              <a:rPr lang="fr-FR" sz="1400" dirty="0"/>
            </a:br>
            <a:r>
              <a:rPr lang="fr-FR" sz="1400" dirty="0"/>
              <a:t>dans cette cité ?</a:t>
            </a:r>
          </a:p>
          <a:p>
            <a:pPr algn="ctr">
              <a:spcBef>
                <a:spcPts val="1200"/>
              </a:spcBef>
            </a:pPr>
            <a:r>
              <a:rPr lang="fr-FR" sz="1400" i="1" dirty="0" err="1">
                <a:solidFill>
                  <a:schemeClr val="accent2"/>
                </a:solidFill>
              </a:rPr>
              <a:t>Vidour</a:t>
            </a:r>
            <a:r>
              <a:rPr lang="fr-FR" sz="1400" i="1" dirty="0">
                <a:solidFill>
                  <a:schemeClr val="accent2"/>
                </a:solidFill>
              </a:rPr>
              <a:t> entre côté cour.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Qui va là ?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B93B0F8E-92D4-48B6-8BFB-CF65913DF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A8553A88-5858-426C-9457-7D4745185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C'est moi, </a:t>
            </a:r>
            <a:r>
              <a:rPr lang="fr-FR" sz="1400" dirty="0" err="1"/>
              <a:t>Vidour</a:t>
            </a:r>
            <a:br>
              <a:rPr lang="fr-FR" sz="1400" dirty="0"/>
            </a:br>
            <a:r>
              <a:rPr lang="fr-FR" sz="1400" dirty="0" err="1"/>
              <a:t>Dhritarachtra</a:t>
            </a:r>
            <a:r>
              <a:rPr lang="fr-FR" sz="1400" dirty="0"/>
              <a:t> a-t-il vu ?</a:t>
            </a:r>
            <a:br>
              <a:rPr lang="fr-FR" sz="1400" dirty="0"/>
            </a:br>
            <a:r>
              <a:rPr lang="fr-FR" sz="1400" dirty="0"/>
              <a:t>A-t-il vu cette scène terrifiante ?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Comment pourrait-il voir ?</a:t>
            </a:r>
            <a:br>
              <a:rPr lang="fr-FR" sz="1400" dirty="0"/>
            </a:br>
            <a:r>
              <a:rPr lang="fr-FR" sz="1400" dirty="0"/>
              <a:t>Il est aveugle.</a:t>
            </a:r>
            <a:br>
              <a:rPr lang="fr-FR" sz="1400" dirty="0"/>
            </a:br>
            <a:r>
              <a:rPr lang="fr-FR" sz="1400" dirty="0"/>
              <a:t>A-t-il déjà pu</a:t>
            </a:r>
            <a:br>
              <a:rPr lang="fr-FR" sz="1400" dirty="0"/>
            </a:br>
            <a:r>
              <a:rPr lang="fr-FR" sz="1400" dirty="0"/>
              <a:t>voir quelque chose</a:t>
            </a:r>
            <a:br>
              <a:rPr lang="fr-FR" sz="1400" dirty="0"/>
            </a:br>
            <a:r>
              <a:rPr lang="fr-FR" sz="1400" dirty="0"/>
              <a:t>jusqu'à maintenant ?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Je vais le rencontrer.</a:t>
            </a:r>
            <a:br>
              <a:rPr lang="fr-FR" sz="1400" dirty="0"/>
            </a:br>
            <a:r>
              <a:rPr lang="fr-FR" sz="1400" dirty="0"/>
              <a:t>Le présage</a:t>
            </a:r>
            <a:br>
              <a:rPr lang="fr-FR" sz="1400" dirty="0"/>
            </a:br>
            <a:r>
              <a:rPr lang="fr-FR" sz="1400" dirty="0"/>
              <a:t>est terrifiant !</a:t>
            </a:r>
            <a:br>
              <a:rPr lang="fr-FR" sz="1400" dirty="0"/>
            </a:br>
            <a:r>
              <a:rPr lang="fr-FR" sz="1400" dirty="0"/>
              <a:t>Qui sait quelles nouvelles</a:t>
            </a:r>
            <a:br>
              <a:rPr lang="fr-FR" sz="1400" dirty="0"/>
            </a:br>
            <a:r>
              <a:rPr lang="fr-FR" sz="1400" dirty="0" err="1"/>
              <a:t>Sandjay</a:t>
            </a:r>
            <a:r>
              <a:rPr lang="fr-FR" sz="1400" dirty="0"/>
              <a:t> va apporter aujourd’hui…</a:t>
            </a:r>
          </a:p>
          <a:p>
            <a:pPr marL="0" indent="0"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Les gardes s'en vont. </a:t>
            </a:r>
            <a:r>
              <a:rPr lang="fr-FR" sz="1400" i="1" dirty="0" err="1">
                <a:solidFill>
                  <a:schemeClr val="accent2"/>
                </a:solidFill>
              </a:rPr>
              <a:t>Vidour</a:t>
            </a:r>
            <a:r>
              <a:rPr lang="fr-FR" sz="1400" i="1" dirty="0">
                <a:solidFill>
                  <a:schemeClr val="accent2"/>
                </a:solidFill>
              </a:rPr>
              <a:t> est debout. Il reste immobile, plongé dans ses pensées.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i="1" dirty="0">
                <a:solidFill>
                  <a:schemeClr val="accent2"/>
                </a:solidFill>
              </a:rPr>
              <a:t>Le rideau du fond de scène se lève.</a:t>
            </a:r>
          </a:p>
          <a:p>
            <a:pPr marL="0" indent="0"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Chant narratif</a:t>
            </a:r>
          </a:p>
          <a:p>
            <a:pPr marL="0" indent="0" algn="ctr">
              <a:spcBef>
                <a:spcPts val="1200"/>
              </a:spcBef>
            </a:pP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Pas de nouvelles du champ de bataille de </a:t>
            </a:r>
            <a:r>
              <a:rPr lang="fr-FR" sz="1400" dirty="0" err="1">
                <a:solidFill>
                  <a:schemeClr val="tx2">
                    <a:lumMod val="90000"/>
                  </a:schemeClr>
                </a:solidFill>
              </a:rPr>
              <a:t>Kouroukchetra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Ce qui reste de l’armée des </a:t>
            </a:r>
            <a:r>
              <a:rPr lang="fr-FR" sz="1400" dirty="0" err="1">
                <a:solidFill>
                  <a:schemeClr val="tx2">
                    <a:lumMod val="90000"/>
                  </a:schemeClr>
                </a:solidFill>
              </a:rPr>
              <a:t>Kaurava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, a-t-elle gagné ou perdu ?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Qui sait sur quels cadavres va fondre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ce nuage de vautours, de charognards affamés ?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Dans la salle d’audience, on dirait un  silence des champs de crémations.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Décharnée, </a:t>
            </a:r>
            <a:r>
              <a:rPr lang="fr-FR" sz="1400" dirty="0" err="1">
                <a:solidFill>
                  <a:schemeClr val="tx2">
                    <a:lumMod val="90000"/>
                  </a:schemeClr>
                </a:solidFill>
              </a:rPr>
              <a:t>Gandhari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 est assise, la tête baissée.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Sur le trône, </a:t>
            </a:r>
            <a:r>
              <a:rPr lang="fr-FR" sz="1400" dirty="0" err="1">
                <a:solidFill>
                  <a:schemeClr val="tx2">
                    <a:lumMod val="90000"/>
                  </a:schemeClr>
                </a:solidFill>
              </a:rPr>
              <a:t>Dhritarachtra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 est assis, muet.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 err="1">
                <a:solidFill>
                  <a:schemeClr val="tx2">
                    <a:lumMod val="90000"/>
                  </a:schemeClr>
                </a:solidFill>
              </a:rPr>
              <a:t>Sandjay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 n'a encore rapporté aucune nouvelle.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69AB135-DF22-48B8-AC2B-4E30BDFAB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08545918-66CB-4080-A2CE-5E535CEEB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Au lever de rideau, le quartier des femmes. </a:t>
            </a:r>
            <a:r>
              <a:rPr lang="fr-FR" sz="1400" i="1" dirty="0" err="1">
                <a:solidFill>
                  <a:schemeClr val="accent2"/>
                </a:solidFill>
              </a:rPr>
              <a:t>Gandhari</a:t>
            </a:r>
            <a:r>
              <a:rPr lang="fr-FR" sz="1400" i="1" dirty="0">
                <a:solidFill>
                  <a:schemeClr val="accent2"/>
                </a:solidFill>
              </a:rPr>
              <a:t> est assise sur un tabouret sur une natte déroulée.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i="1" dirty="0" err="1">
                <a:solidFill>
                  <a:schemeClr val="accent2"/>
                </a:solidFill>
              </a:rPr>
              <a:t>Dhritarachtra</a:t>
            </a:r>
            <a:r>
              <a:rPr lang="fr-FR" sz="1400" i="1" dirty="0">
                <a:solidFill>
                  <a:schemeClr val="accent2"/>
                </a:solidFill>
              </a:rPr>
              <a:t> est assis sur un petit trône, plongé dans ses pensées. </a:t>
            </a:r>
            <a:r>
              <a:rPr lang="fr-FR" sz="1400" i="1" dirty="0" err="1">
                <a:solidFill>
                  <a:schemeClr val="accent2"/>
                </a:solidFill>
              </a:rPr>
              <a:t>Vidour</a:t>
            </a:r>
            <a:r>
              <a:rPr lang="fr-FR" sz="1400" i="1" dirty="0">
                <a:solidFill>
                  <a:schemeClr val="accent2"/>
                </a:solidFill>
              </a:rPr>
              <a:t> s'avance vers lui.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Qui est-ce ? </a:t>
            </a:r>
            <a:r>
              <a:rPr lang="fr-FR" sz="1400" dirty="0" err="1"/>
              <a:t>Sandjay</a:t>
            </a:r>
            <a:r>
              <a:rPr lang="fr-FR" sz="1400" dirty="0"/>
              <a:t> ?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Non, </a:t>
            </a:r>
            <a:br>
              <a:rPr lang="fr-FR" sz="1400" dirty="0"/>
            </a:br>
            <a:r>
              <a:rPr lang="fr-FR" sz="1400" dirty="0"/>
              <a:t>c'est </a:t>
            </a:r>
            <a:r>
              <a:rPr lang="fr-FR" sz="1400" dirty="0" err="1"/>
              <a:t>Vidour</a:t>
            </a:r>
            <a:br>
              <a:rPr lang="fr-FR" sz="1400" dirty="0"/>
            </a:br>
            <a:r>
              <a:rPr lang="fr-FR" sz="1400" dirty="0" err="1"/>
              <a:t>Maharadj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Aujourd'hui, toute la ville est en émoi.</a:t>
            </a:r>
            <a:br>
              <a:rPr lang="fr-FR" sz="1400" dirty="0"/>
            </a:br>
            <a:r>
              <a:rPr lang="fr-FR" sz="1400" dirty="0"/>
              <a:t>Les quelques habitants qui sont restés</a:t>
            </a:r>
            <a:br>
              <a:rPr lang="fr-FR" sz="1400" dirty="0"/>
            </a:br>
            <a:r>
              <a:rPr lang="fr-FR" sz="1400" dirty="0"/>
              <a:t>dans le royaume des </a:t>
            </a:r>
            <a:r>
              <a:rPr lang="fr-FR" sz="1400" dirty="0" err="1"/>
              <a:t>Kaurava</a:t>
            </a:r>
            <a:r>
              <a:rPr lang="fr-FR" sz="1400" dirty="0"/>
              <a:t>, </a:t>
            </a:r>
            <a:br>
              <a:rPr lang="fr-FR" sz="1400" dirty="0"/>
            </a:br>
            <a:r>
              <a:rPr lang="fr-FR" sz="1400" dirty="0"/>
              <a:t>le regard fixe,</a:t>
            </a:r>
            <a:br>
              <a:rPr lang="fr-FR" sz="1400" dirty="0"/>
            </a:br>
            <a:r>
              <a:rPr lang="fr-FR" sz="1400" dirty="0"/>
              <a:t>attendent</a:t>
            </a:r>
            <a:br>
              <a:rPr lang="fr-FR" sz="1400" dirty="0"/>
            </a:br>
            <a:r>
              <a:rPr lang="fr-FR" sz="1400" dirty="0"/>
              <a:t>l’arrivée de </a:t>
            </a:r>
            <a:r>
              <a:rPr lang="fr-FR" sz="1400" dirty="0" err="1"/>
              <a:t>Sandjay</a:t>
            </a:r>
            <a:r>
              <a:rPr lang="fr-FR" sz="1400" dirty="0"/>
              <a:t>.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Attendant quelques instants la réponse de </a:t>
            </a:r>
            <a:r>
              <a:rPr lang="fr-FR" sz="1400" i="1" dirty="0" err="1">
                <a:solidFill>
                  <a:schemeClr val="accent2"/>
                </a:solidFill>
              </a:rPr>
              <a:t>Maharadj</a:t>
            </a:r>
            <a:r>
              <a:rPr lang="fr-FR" sz="1400" i="1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</a:t>
            </a:r>
            <a:r>
              <a:rPr lang="fr-FR" sz="1400" dirty="0" err="1"/>
              <a:t>Maharadj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pourquoi êtes-vous</a:t>
            </a:r>
            <a:br>
              <a:rPr lang="fr-FR" sz="1400" dirty="0"/>
            </a:br>
            <a:r>
              <a:rPr lang="fr-FR" sz="1400" dirty="0"/>
              <a:t>si taciturne</a:t>
            </a:r>
            <a:br>
              <a:rPr lang="fr-FR" sz="1400" dirty="0"/>
            </a:br>
            <a:r>
              <a:rPr lang="fr-FR" sz="1400" i="1" dirty="0"/>
              <a:t>Mata</a:t>
            </a:r>
            <a:r>
              <a:rPr lang="fr-FR" sz="1400" dirty="0"/>
              <a:t> </a:t>
            </a:r>
            <a:r>
              <a:rPr lang="fr-FR" sz="1400" dirty="0" err="1"/>
              <a:t>Gandhari</a:t>
            </a:r>
            <a:r>
              <a:rPr lang="fr-FR" sz="1400" dirty="0"/>
              <a:t> aussi a fait vœu de silence.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</a:t>
            </a:r>
            <a:r>
              <a:rPr lang="fr-FR" sz="1400" dirty="0" err="1"/>
              <a:t>Vidour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dans ma vie, pour la première fois, </a:t>
            </a:r>
            <a:br>
              <a:rPr lang="fr-FR" sz="1400" dirty="0"/>
            </a:br>
            <a:r>
              <a:rPr lang="fr-FR" sz="1400" dirty="0"/>
              <a:t>le doute m'envahit.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Le doute ?</a:t>
            </a:r>
            <a:br>
              <a:rPr lang="fr-FR" sz="1400" dirty="0"/>
            </a:br>
            <a:r>
              <a:rPr lang="fr-FR" sz="1400" dirty="0"/>
              <a:t>Ce qui vous envahit aujourd'hui,</a:t>
            </a:r>
            <a:br>
              <a:rPr lang="fr-FR" sz="1400" dirty="0"/>
            </a:br>
            <a:r>
              <a:rPr lang="fr-FR" sz="1400" dirty="0"/>
              <a:t>il y a bien des années que d'autres l'ont ressenti.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4A2FAD70-4C26-48EE-8EB7-535C4A0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0E24A9D-A9DE-416E-BE9C-36113E08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Mais tu ne m'en as jamais parlé auparavant !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</a:t>
            </a:r>
            <a:r>
              <a:rPr lang="fr-FR" sz="1400" dirty="0" err="1"/>
              <a:t>Bishma</a:t>
            </a:r>
            <a:r>
              <a:rPr lang="fr-FR" sz="1400" dirty="0"/>
              <a:t> l’avait dit,</a:t>
            </a:r>
            <a:br>
              <a:rPr lang="fr-FR" sz="1400" dirty="0"/>
            </a:br>
            <a:r>
              <a:rPr lang="fr-FR" sz="1400" dirty="0"/>
              <a:t>Le maître </a:t>
            </a:r>
            <a:r>
              <a:rPr lang="fr-FR" sz="1400" dirty="0" err="1"/>
              <a:t>Drona</a:t>
            </a:r>
            <a:r>
              <a:rPr lang="fr-FR" sz="1400" dirty="0"/>
              <a:t> l’avait dit.</a:t>
            </a:r>
            <a:br>
              <a:rPr lang="fr-FR" sz="1400" dirty="0"/>
            </a:br>
            <a:r>
              <a:rPr lang="fr-FR" sz="1400" dirty="0"/>
              <a:t>Dans cette même salle d’audience,</a:t>
            </a:r>
            <a:br>
              <a:rPr lang="fr-FR" sz="1400" dirty="0"/>
            </a:br>
            <a:r>
              <a:rPr lang="fr-FR" sz="1400" dirty="0"/>
              <a:t>Krishna était venu</a:t>
            </a:r>
            <a:br>
              <a:rPr lang="fr-FR" sz="1400" dirty="0"/>
            </a:br>
            <a:r>
              <a:rPr lang="fr-FR" sz="1400" dirty="0"/>
              <a:t>le dire :</a:t>
            </a:r>
            <a:br>
              <a:rPr lang="fr-FR" sz="1400" dirty="0"/>
            </a:br>
            <a:r>
              <a:rPr lang="fr-FR" sz="1400" dirty="0"/>
              <a:t>« Ne brise pas l’éthique.</a:t>
            </a:r>
            <a:br>
              <a:rPr lang="fr-FR" sz="1400" dirty="0"/>
            </a:br>
            <a:r>
              <a:rPr lang="fr-FR" sz="1400" dirty="0"/>
              <a:t>L’éthique brisée</a:t>
            </a:r>
            <a:br>
              <a:rPr lang="fr-FR" sz="1400" dirty="0"/>
            </a:br>
            <a:r>
              <a:rPr lang="fr-FR" sz="1400" dirty="0"/>
              <a:t>est tel un python blessé, </a:t>
            </a:r>
            <a:br>
              <a:rPr lang="fr-FR" sz="1400" dirty="0"/>
            </a:br>
            <a:r>
              <a:rPr lang="fr-FR" sz="1400" dirty="0"/>
              <a:t>qui dans ses spires enroule le clan des </a:t>
            </a:r>
            <a:r>
              <a:rPr lang="fr-FR" sz="1400" dirty="0" err="1"/>
              <a:t>Kaurava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et le brise comme du bois sec. »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Toi, </a:t>
            </a:r>
            <a:r>
              <a:rPr lang="fr-FR" sz="1400" dirty="0" err="1"/>
              <a:t>Vidour</a:t>
            </a:r>
            <a:r>
              <a:rPr lang="fr-FR" sz="1400" dirty="0"/>
              <a:t>, </a:t>
            </a:r>
            <a:br>
              <a:rPr lang="fr-FR" sz="1400" dirty="0"/>
            </a:br>
            <a:r>
              <a:rPr lang="fr-FR" sz="1400" dirty="0"/>
              <a:t>tu ne peux pas comprendre.</a:t>
            </a:r>
            <a:br>
              <a:rPr lang="fr-FR" sz="1400" dirty="0"/>
            </a:br>
            <a:r>
              <a:rPr lang="fr-FR" sz="1400" dirty="0"/>
              <a:t>Je suis né aveugle.</a:t>
            </a:r>
            <a:br>
              <a:rPr lang="fr-FR" sz="1400" dirty="0"/>
            </a:br>
            <a:r>
              <a:rPr lang="fr-FR" sz="1400" dirty="0"/>
              <a:t>Comment aurais-je pu </a:t>
            </a:r>
            <a:br>
              <a:rPr lang="fr-FR" sz="1400" dirty="0"/>
            </a:br>
            <a:r>
              <a:rPr lang="fr-FR" sz="1400" dirty="0"/>
              <a:t>connaître </a:t>
            </a:r>
            <a:br>
              <a:rPr lang="fr-FR" sz="1400" dirty="0"/>
            </a:br>
            <a:r>
              <a:rPr lang="fr-FR" sz="1400" dirty="0"/>
              <a:t>les règles éthiques de la société ?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Comme vous l’avez fait, </a:t>
            </a:r>
            <a:br>
              <a:rPr lang="fr-FR" sz="1400" dirty="0"/>
            </a:br>
            <a:r>
              <a:rPr lang="fr-FR" sz="1400" dirty="0"/>
              <a:t>malgré votre cécité,</a:t>
            </a:r>
            <a:br>
              <a:rPr lang="fr-FR" sz="1400" dirty="0"/>
            </a:br>
            <a:r>
              <a:rPr lang="fr-FR" sz="1400" dirty="0"/>
              <a:t>pour ce monde.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B8979313-1F8C-4003-93F3-E689CAACF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99498400-4EFF-4F8F-8B40-60260E01E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Mais ce monde</a:t>
            </a:r>
            <a:br>
              <a:rPr lang="fr-FR" sz="1400" dirty="0"/>
            </a:br>
            <a:r>
              <a:rPr lang="fr-FR" sz="1400" dirty="0"/>
              <a:t>était lui-même né de mon aveuglement.</a:t>
            </a:r>
            <a:br>
              <a:rPr lang="fr-FR" sz="1400" dirty="0"/>
            </a:br>
            <a:r>
              <a:rPr lang="fr-FR" sz="1400" dirty="0"/>
              <a:t>Ce que j'avais appris grâce à mes seuls sens,</a:t>
            </a:r>
            <a:br>
              <a:rPr lang="fr-FR" sz="1400" dirty="0"/>
            </a:br>
            <a:r>
              <a:rPr lang="fr-FR" sz="1400" dirty="0"/>
              <a:t>cela seulement, fut pour moi le monde matériel.</a:t>
            </a:r>
            <a:br>
              <a:rPr lang="fr-FR" sz="1400" dirty="0"/>
            </a:br>
            <a:r>
              <a:rPr lang="fr-FR" sz="1400" dirty="0"/>
              <a:t>Dans mon obscurité profonde,</a:t>
            </a:r>
            <a:br>
              <a:rPr lang="fr-FR" sz="1400" dirty="0"/>
            </a:br>
            <a:r>
              <a:rPr lang="fr-FR" sz="1400" dirty="0"/>
              <a:t>à partir d’un point noir,</a:t>
            </a:r>
            <a:br>
              <a:rPr lang="fr-FR" sz="1400" dirty="0"/>
            </a:br>
            <a:r>
              <a:rPr lang="fr-FR" sz="1400" dirty="0"/>
              <a:t>mon cœur a développé tous mes sentiments.</a:t>
            </a:r>
            <a:br>
              <a:rPr lang="fr-FR" sz="1400" dirty="0"/>
            </a:br>
            <a:r>
              <a:rPr lang="fr-FR" sz="1400" dirty="0"/>
              <a:t>Toutes mes attitudes en étaient mues, </a:t>
            </a:r>
            <a:br>
              <a:rPr lang="fr-FR" sz="1400" dirty="0"/>
            </a:br>
            <a:r>
              <a:rPr lang="fr-FR" sz="1400" dirty="0"/>
              <a:t>mon amour, mes haines, ma morale, mes principes,</a:t>
            </a:r>
            <a:br>
              <a:rPr lang="fr-FR" sz="1400" dirty="0"/>
            </a:br>
            <a:r>
              <a:rPr lang="fr-FR" sz="1400" dirty="0"/>
              <a:t>voilà ce qu’était toute ma personnalité. </a:t>
            </a:r>
            <a:br>
              <a:rPr lang="fr-FR" sz="1400" dirty="0"/>
            </a:br>
            <a:r>
              <a:rPr lang="fr-FR" sz="1400" dirty="0"/>
              <a:t>Il n’y avait là aucun repère extérieur.  </a:t>
            </a:r>
            <a:br>
              <a:rPr lang="fr-FR" sz="1400" dirty="0"/>
            </a:br>
            <a:r>
              <a:rPr lang="fr-FR" sz="1400" dirty="0"/>
              <a:t>Les </a:t>
            </a:r>
            <a:r>
              <a:rPr lang="fr-FR" sz="1400" dirty="0" err="1"/>
              <a:t>Kaurava</a:t>
            </a:r>
            <a:r>
              <a:rPr lang="fr-FR" sz="1400" dirty="0"/>
              <a:t> sont nés de ma chair,</a:t>
            </a:r>
            <a:br>
              <a:rPr lang="fr-FR" sz="1400" dirty="0"/>
            </a:br>
            <a:r>
              <a:rPr lang="fr-FR" sz="1400" dirty="0"/>
              <a:t>eux seuls étaient mon ultime vérité. </a:t>
            </a:r>
            <a:br>
              <a:rPr lang="fr-FR" sz="1400" dirty="0"/>
            </a:br>
            <a:r>
              <a:rPr lang="fr-FR" sz="1400" dirty="0"/>
              <a:t>Seul l’attachement filial était ma morale,</a:t>
            </a:r>
            <a:br>
              <a:rPr lang="fr-FR" sz="1400" dirty="0"/>
            </a:br>
            <a:r>
              <a:rPr lang="fr-FR" sz="1400" dirty="0"/>
              <a:t>c’était mon éthique.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Mais, depuis le tout premier jour</a:t>
            </a:r>
            <a:br>
              <a:rPr lang="fr-FR" sz="1400" dirty="0"/>
            </a:br>
            <a:r>
              <a:rPr lang="fr-FR" sz="1400" dirty="0"/>
              <a:t>Cette vérité ultime,</a:t>
            </a:r>
            <a:br>
              <a:rPr lang="fr-FR" sz="1400" dirty="0"/>
            </a:br>
            <a:r>
              <a:rPr lang="fr-FR" sz="1400" dirty="0"/>
              <a:t>la force armée des </a:t>
            </a:r>
            <a:r>
              <a:rPr lang="fr-FR" sz="1400" dirty="0" err="1"/>
              <a:t>Kaurava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s’est révélée un total mensonge.</a:t>
            </a:r>
            <a:br>
              <a:rPr lang="fr-FR" sz="1400" dirty="0"/>
            </a:br>
            <a:r>
              <a:rPr lang="fr-FR" sz="1400" dirty="0"/>
              <a:t>Depuis les dix-sept derniers jours,</a:t>
            </a:r>
            <a:br>
              <a:rPr lang="fr-FR" sz="1400" dirty="0"/>
            </a:br>
            <a:r>
              <a:rPr lang="fr-FR" sz="1400" dirty="0"/>
              <a:t>l’un après l’autre,</a:t>
            </a:r>
            <a:br>
              <a:rPr lang="fr-FR" sz="1400" dirty="0"/>
            </a:br>
            <a:r>
              <a:rPr lang="fr-FR" sz="1400" dirty="0"/>
              <a:t>l’anéantissement de toute une lignée,</a:t>
            </a:r>
            <a:br>
              <a:rPr lang="fr-FR" sz="1400" dirty="0"/>
            </a:br>
            <a:r>
              <a:rPr lang="fr-FR" sz="1400" dirty="0"/>
              <a:t>voilà les nouvelles que vous ne cessez d’entendre.</a:t>
            </a:r>
          </a:p>
          <a:p>
            <a:pPr>
              <a:spcBef>
                <a:spcPts val="1200"/>
              </a:spcBef>
            </a:pPr>
            <a:endParaRPr lang="fr-FR" sz="1400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B5E69D47-4FCD-4398-B600-921EB4975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83356861-F6FA-4D38-A62E-6BC0CEB7F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Mais pour moi, toutes ces nouvelles étaient sans véritable signification.</a:t>
            </a:r>
            <a:br>
              <a:rPr lang="fr-FR" sz="1400" dirty="0"/>
            </a:br>
            <a:r>
              <a:rPr lang="fr-FR" sz="1400" dirty="0"/>
              <a:t>Je suis né aveugle.</a:t>
            </a:r>
            <a:br>
              <a:rPr lang="fr-FR" sz="1400" dirty="0"/>
            </a:br>
            <a:r>
              <a:rPr lang="fr-FR" sz="1400" dirty="0"/>
              <a:t>Je ne peux qu’entendre.</a:t>
            </a:r>
            <a:br>
              <a:rPr lang="fr-FR" sz="1400" dirty="0"/>
            </a:br>
            <a:r>
              <a:rPr lang="fr-FR" sz="1400" dirty="0" err="1"/>
              <a:t>Sandjay</a:t>
            </a:r>
            <a:r>
              <a:rPr lang="fr-FR" sz="1400" dirty="0"/>
              <a:t> ne me donne que des mots…</a:t>
            </a:r>
            <a:br>
              <a:rPr lang="fr-FR" sz="1400" dirty="0"/>
            </a:br>
            <a:r>
              <a:rPr lang="fr-FR" sz="1400" dirty="0"/>
              <a:t>Et les images dessinées dans mon esprit à partir de ces mots,</a:t>
            </a:r>
            <a:br>
              <a:rPr lang="fr-FR" sz="1400" dirty="0"/>
            </a:br>
            <a:r>
              <a:rPr lang="fr-FR" sz="1400" dirty="0"/>
              <a:t>jusqu’à maintenant, j’y suis resté étranger.</a:t>
            </a:r>
            <a:br>
              <a:rPr lang="fr-FR" sz="1400" dirty="0"/>
            </a:br>
            <a:r>
              <a:rPr lang="fr-FR" sz="1400" dirty="0"/>
              <a:t>Il ne m’est pas possible d’imaginer</a:t>
            </a:r>
            <a:br>
              <a:rPr lang="fr-FR" sz="1400" dirty="0"/>
            </a:br>
            <a:r>
              <a:rPr lang="fr-FR" sz="1400" dirty="0"/>
              <a:t>comment de la poitrine blessée de </a:t>
            </a:r>
            <a:r>
              <a:rPr lang="fr-FR" sz="1400" dirty="0" err="1"/>
              <a:t>Douchassan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le sang peut bouillonner.</a:t>
            </a:r>
            <a:br>
              <a:rPr lang="fr-FR" sz="1400" dirty="0"/>
            </a:br>
            <a:r>
              <a:rPr lang="fr-FR" sz="1400" dirty="0"/>
              <a:t>Comment, le cruel </a:t>
            </a:r>
            <a:r>
              <a:rPr lang="fr-FR" sz="1400" dirty="0" err="1"/>
              <a:t>Bhim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le recueillant dans le creux de sa main,</a:t>
            </a:r>
            <a:br>
              <a:rPr lang="fr-FR" sz="1400" dirty="0"/>
            </a:br>
            <a:r>
              <a:rPr lang="fr-FR" sz="1400" dirty="0"/>
              <a:t>aurait pu y tremper ses lèvres.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	</a:t>
            </a:r>
            <a:r>
              <a:rPr lang="fr-FR" sz="1400" i="1" dirty="0">
                <a:solidFill>
                  <a:schemeClr val="accent2"/>
                </a:solidFill>
              </a:rPr>
              <a:t>Mettant ses mains sur ses oreilles.</a:t>
            </a:r>
            <a:br>
              <a:rPr lang="fr-FR" sz="1400" dirty="0"/>
            </a:br>
            <a:r>
              <a:rPr lang="fr-FR" sz="1400" dirty="0"/>
              <a:t>Ah </a:t>
            </a:r>
            <a:r>
              <a:rPr lang="fr-FR" sz="1400" dirty="0" err="1"/>
              <a:t>Maharadj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ne répétez pas cela !</a:t>
            </a:r>
            <a:br>
              <a:rPr lang="fr-FR" sz="1400" dirty="0"/>
            </a:br>
            <a:r>
              <a:rPr lang="fr-FR" sz="1400" dirty="0"/>
              <a:t>Je ne pourrai le supporter.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Aujourd’hui, je suis conscient </a:t>
            </a:r>
            <a:br>
              <a:rPr lang="fr-FR" sz="1400" dirty="0"/>
            </a:br>
            <a:r>
              <a:rPr lang="fr-FR" sz="1400" dirty="0"/>
              <a:t>qu’en dehors de mes limites personnelles aussi,</a:t>
            </a:r>
            <a:br>
              <a:rPr lang="fr-FR" sz="1400" dirty="0"/>
            </a:br>
            <a:r>
              <a:rPr lang="fr-FR" sz="1400" dirty="0"/>
              <a:t>la vérité existe.</a:t>
            </a:r>
            <a:br>
              <a:rPr lang="fr-FR" sz="1400" dirty="0"/>
            </a:br>
            <a:r>
              <a:rPr lang="fr-FR" sz="1400" dirty="0"/>
              <a:t>Aujourd’hui, j’en suis conscient…</a:t>
            </a:r>
          </a:p>
          <a:p>
            <a:pPr>
              <a:spcBef>
                <a:spcPts val="1200"/>
              </a:spcBef>
            </a:pPr>
            <a:endParaRPr lang="fr-FR" sz="1400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94E9DBD-F376-45F9-B48B-AB0DF56A4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EFCAE73A-8E7C-438F-B0F6-F8E7788A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:\Documents\Lectures bilingues\Aix 2008\Lecture - Andhâ yug\Andhâ yug - Lecture\Diaporama\scans\scan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50000"/>
          </a:blip>
          <a:stretch>
            <a:fillRect/>
          </a:stretch>
        </p:blipFill>
        <p:spPr>
          <a:xfrm>
            <a:off x="2753065" y="360363"/>
            <a:ext cx="3855357" cy="6119812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spd="slow" advTm="6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Soudain, j’ai l’impression </a:t>
            </a:r>
            <a:br>
              <a:rPr lang="fr-FR" sz="1400" dirty="0"/>
            </a:br>
            <a:r>
              <a:rPr lang="fr-FR" sz="1400" dirty="0"/>
              <a:t>qu’un barrage a cédé.</a:t>
            </a:r>
            <a:br>
              <a:rPr lang="fr-FR" sz="1400" dirty="0"/>
            </a:br>
            <a:r>
              <a:rPr lang="fr-FR" sz="1400" dirty="0"/>
              <a:t>Rugissant sur des milliers de miles,</a:t>
            </a:r>
            <a:br>
              <a:rPr lang="fr-FR" sz="1400" dirty="0"/>
            </a:br>
            <a:r>
              <a:rPr lang="fr-FR" sz="1400" dirty="0"/>
              <a:t>avalant de ses vagues, telles des langues,</a:t>
            </a:r>
            <a:br>
              <a:rPr lang="fr-FR" sz="1400" dirty="0"/>
            </a:br>
            <a:r>
              <a:rPr lang="fr-FR" sz="1400" dirty="0"/>
              <a:t>mon univers personnel, fictif et limité,</a:t>
            </a:r>
            <a:br>
              <a:rPr lang="fr-FR" sz="1400" dirty="0"/>
            </a:br>
            <a:r>
              <a:rPr lang="fr-FR" sz="1400" dirty="0"/>
              <a:t>un océan a fait irruption dans mon esprit.</a:t>
            </a:r>
            <a:br>
              <a:rPr lang="fr-FR" sz="1400" dirty="0"/>
            </a:br>
            <a:r>
              <a:rPr lang="fr-FR" sz="1400" dirty="0"/>
              <a:t>Tout a été balayé : </a:t>
            </a:r>
            <a:br>
              <a:rPr lang="fr-FR" sz="1400" dirty="0"/>
            </a:br>
            <a:r>
              <a:rPr lang="fr-FR" sz="1400" dirty="0"/>
              <a:t>mes valeurs individuelles,</a:t>
            </a:r>
            <a:br>
              <a:rPr lang="fr-FR" sz="1400" dirty="0"/>
            </a:br>
            <a:r>
              <a:rPr lang="fr-FR" sz="1400" dirty="0"/>
              <a:t>ma foi, mes ignorantes croyances.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Ce que la douleur,</a:t>
            </a:r>
            <a:br>
              <a:rPr lang="fr-FR" sz="1400" dirty="0"/>
            </a:br>
            <a:r>
              <a:rPr lang="fr-FR" sz="1400" dirty="0"/>
              <a:t>la défaite</a:t>
            </a:r>
            <a:br>
              <a:rPr lang="fr-FR" sz="1400" dirty="0"/>
            </a:br>
            <a:r>
              <a:rPr lang="fr-FR" sz="1400" dirty="0"/>
              <a:t>donne à connaître,</a:t>
            </a:r>
            <a:br>
              <a:rPr lang="fr-FR" sz="1400" dirty="0"/>
            </a:br>
            <a:r>
              <a:rPr lang="fr-FR" sz="1400" dirty="0"/>
              <a:t>cela donnera de la force.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Mais ce savoir</a:t>
            </a:r>
            <a:br>
              <a:rPr lang="fr-FR" sz="1400" dirty="0"/>
            </a:br>
            <a:r>
              <a:rPr lang="fr-FR" sz="1400" dirty="0"/>
              <a:t>N’a apporté que l’épouvante, </a:t>
            </a:r>
            <a:r>
              <a:rPr lang="fr-FR" sz="1400" dirty="0" err="1"/>
              <a:t>Vidour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Pour la première fois</a:t>
            </a:r>
            <a:br>
              <a:rPr lang="fr-FR" sz="1400" dirty="0"/>
            </a:br>
            <a:r>
              <a:rPr lang="fr-FR" sz="1400" dirty="0"/>
              <a:t>dans ma vie,</a:t>
            </a:r>
            <a:br>
              <a:rPr lang="fr-FR" sz="1400" dirty="0"/>
            </a:br>
            <a:r>
              <a:rPr lang="fr-FR" sz="1400" dirty="0"/>
              <a:t>aujourd’hui le doute</a:t>
            </a:r>
            <a:br>
              <a:rPr lang="fr-FR" sz="1400" dirty="0"/>
            </a:br>
            <a:r>
              <a:rPr lang="fr-FR" sz="1400" dirty="0"/>
              <a:t>me pénètre.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D5CB9A1B-BA89-41CB-9972-7408F8426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A0BBAC0-30B2-47AB-96C7-F60A318AF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Si la crainte est là,</a:t>
            </a:r>
            <a:br>
              <a:rPr lang="fr-FR" sz="1400" dirty="0"/>
            </a:br>
            <a:r>
              <a:rPr lang="fr-FR" sz="1400" dirty="0"/>
              <a:t>alors le savoir est incomplet encore.</a:t>
            </a:r>
            <a:br>
              <a:rPr lang="fr-FR" sz="1400" dirty="0"/>
            </a:br>
            <a:r>
              <a:rPr lang="fr-FR" sz="1400" dirty="0"/>
              <a:t>Le Seigneur l’a dit :</a:t>
            </a:r>
            <a:br>
              <a:rPr lang="fr-FR" sz="1400" dirty="0"/>
            </a:br>
            <a:r>
              <a:rPr lang="fr-FR" sz="1400" dirty="0"/>
              <a:t>Le savoir qui n’est pas soumis</a:t>
            </a:r>
            <a:br>
              <a:rPr lang="fr-FR" sz="1400" dirty="0"/>
            </a:br>
            <a:r>
              <a:rPr lang="fr-FR" sz="1400" dirty="0"/>
              <a:t>est incomplet.</a:t>
            </a:r>
            <a:br>
              <a:rPr lang="fr-FR" sz="1400" dirty="0"/>
            </a:br>
            <a:r>
              <a:rPr lang="fr-FR" sz="1400" dirty="0"/>
              <a:t>Fais-moi l’offrande de ton esprit</a:t>
            </a:r>
            <a:br>
              <a:rPr lang="fr-FR" sz="1400" dirty="0"/>
            </a:br>
            <a:r>
              <a:rPr lang="fr-FR" sz="1400" dirty="0"/>
              <a:t>et libéré de la crainte,</a:t>
            </a:r>
            <a:br>
              <a:rPr lang="fr-FR" sz="1400" dirty="0"/>
            </a:br>
            <a:r>
              <a:rPr lang="fr-FR" sz="1400" dirty="0"/>
              <a:t>tu me trouveras.</a:t>
            </a:r>
            <a:br>
              <a:rPr lang="fr-FR" sz="1400" dirty="0"/>
            </a:br>
            <a:r>
              <a:rPr lang="fr-FR" sz="1400" dirty="0"/>
              <a:t>En cela, il n’y a pas de doute.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	</a:t>
            </a:r>
            <a:r>
              <a:rPr lang="fr-FR" sz="1400" i="1" dirty="0">
                <a:solidFill>
                  <a:schemeClr val="accent2"/>
                </a:solidFill>
              </a:rPr>
              <a:t>Emportée.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dirty="0"/>
              <a:t>Justement, il y a un doute !</a:t>
            </a:r>
            <a:br>
              <a:rPr lang="fr-FR" sz="1400" dirty="0"/>
            </a:br>
            <a:r>
              <a:rPr lang="fr-FR" sz="1400" dirty="0"/>
              <a:t>Peut-être pas pour les autres,</a:t>
            </a:r>
            <a:br>
              <a:rPr lang="fr-FR" sz="1400" dirty="0"/>
            </a:br>
            <a:r>
              <a:rPr lang="fr-FR" sz="1400" dirty="0"/>
              <a:t>mais pour moi, si.</a:t>
            </a:r>
            <a:br>
              <a:rPr lang="fr-FR" sz="1400" dirty="0"/>
            </a:br>
            <a:r>
              <a:rPr lang="fr-FR" sz="1400" dirty="0"/>
              <a:t>« Offre-moi ton cœur et ton esprit. »</a:t>
            </a:r>
            <a:br>
              <a:rPr lang="fr-FR" sz="1400" dirty="0"/>
            </a:br>
            <a:r>
              <a:rPr lang="fr-FR" sz="1400" dirty="0"/>
              <a:t>Il a dit ça,</a:t>
            </a:r>
            <a:br>
              <a:rPr lang="fr-FR" sz="1400" dirty="0"/>
            </a:br>
            <a:r>
              <a:rPr lang="fr-FR" sz="1400" dirty="0"/>
              <a:t>celui qui, blessé par les flèches de </a:t>
            </a:r>
            <a:r>
              <a:rPr lang="fr-FR" sz="1400" dirty="0" err="1"/>
              <a:t>Bhishma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avait perdu</a:t>
            </a:r>
            <a:br>
              <a:rPr lang="fr-FR" sz="1400" dirty="0"/>
            </a:br>
            <a:r>
              <a:rPr lang="fr-FR" sz="1400" dirty="0"/>
              <a:t>cœur et esprit ?</a:t>
            </a:r>
            <a:br>
              <a:rPr lang="fr-FR" sz="1400" dirty="0"/>
            </a:br>
            <a:r>
              <a:rPr lang="fr-FR" sz="1400" dirty="0"/>
              <a:t>Il a dit ça,</a:t>
            </a:r>
            <a:br>
              <a:rPr lang="fr-FR" sz="1400" dirty="0"/>
            </a:br>
            <a:r>
              <a:rPr lang="fr-FR" sz="1400" dirty="0"/>
              <a:t>celui qui ne cesse de transgresser les règles éthiques,</a:t>
            </a:r>
            <a:br>
              <a:rPr lang="fr-FR" sz="1400" dirty="0"/>
            </a:br>
            <a:r>
              <a:rPr lang="fr-FR" sz="1400" dirty="0"/>
              <a:t>encore et encore ?</a:t>
            </a:r>
          </a:p>
          <a:p>
            <a:pPr>
              <a:spcBef>
                <a:spcPts val="1200"/>
              </a:spcBef>
            </a:pPr>
            <a:endParaRPr lang="fr-FR" sz="1400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9B40D4F1-9E23-4134-BFCF-0AE230ED6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9441E2F5-03ED-4087-8348-1F56DC203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Calme-toi, </a:t>
            </a:r>
            <a:br>
              <a:rPr lang="fr-FR" sz="1400" dirty="0"/>
            </a:br>
            <a:r>
              <a:rPr lang="fr-FR" sz="1400" dirty="0"/>
              <a:t>calme-toi,</a:t>
            </a:r>
            <a:br>
              <a:rPr lang="fr-FR" sz="1400" dirty="0"/>
            </a:br>
            <a:r>
              <a:rPr lang="fr-FR" sz="1400" dirty="0" err="1"/>
              <a:t>Gandhari</a:t>
            </a:r>
            <a:r>
              <a:rPr lang="fr-FR" sz="1400" dirty="0"/>
              <a:t>, calme-toi.</a:t>
            </a:r>
            <a:br>
              <a:rPr lang="fr-FR" sz="1400" dirty="0"/>
            </a:br>
            <a:r>
              <a:rPr lang="fr-FR" sz="1400" dirty="0"/>
              <a:t>N'accuse personne.</a:t>
            </a:r>
            <a:br>
              <a:rPr lang="fr-FR" sz="1400" dirty="0"/>
            </a:br>
            <a:r>
              <a:rPr lang="fr-FR" sz="1400" dirty="0"/>
              <a:t>J'étais aveugle…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	Mais moi, je n'étais pas aveugle.</a:t>
            </a:r>
            <a:br>
              <a:rPr lang="fr-FR" sz="1400" dirty="0"/>
            </a:br>
            <a:r>
              <a:rPr lang="fr-FR" sz="1400" dirty="0"/>
              <a:t>Je le connaissais bien ce monde superficiel.</a:t>
            </a:r>
            <a:br>
              <a:rPr lang="fr-FR" sz="1400" dirty="0"/>
            </a:br>
            <a:r>
              <a:rPr lang="fr-FR" sz="1400" dirty="0"/>
              <a:t>Ordre, moralité, éthique, ce ne sont là que simples décors</a:t>
            </a:r>
            <a:br>
              <a:rPr lang="fr-FR" sz="1400" dirty="0"/>
            </a:br>
            <a:r>
              <a:rPr lang="fr-FR" sz="1400" dirty="0"/>
              <a:t>Maintes fois, je l’ai vu…</a:t>
            </a:r>
            <a:br>
              <a:rPr lang="fr-FR" sz="1400" dirty="0"/>
            </a:br>
            <a:r>
              <a:rPr lang="fr-FR" sz="1400" dirty="0"/>
              <a:t>Au moment de prendre une décision, le discernement et l'éthique</a:t>
            </a:r>
            <a:br>
              <a:rPr lang="fr-FR" sz="1400" dirty="0"/>
            </a:br>
            <a:r>
              <a:rPr lang="fr-FR" sz="1400" dirty="0"/>
              <a:t>se sont toujours avérés inutiles.</a:t>
            </a:r>
            <a:br>
              <a:rPr lang="fr-FR" sz="1400" dirty="0"/>
            </a:br>
            <a:r>
              <a:rPr lang="fr-FR" sz="1400" dirty="0"/>
              <a:t>Quelque part en nous,</a:t>
            </a:r>
            <a:br>
              <a:rPr lang="fr-FR" sz="1400" dirty="0"/>
            </a:br>
            <a:r>
              <a:rPr lang="fr-FR" sz="1400" dirty="0"/>
              <a:t>tous, nous avons une part obscure.</a:t>
            </a:r>
            <a:br>
              <a:rPr lang="fr-FR" sz="1400" dirty="0"/>
            </a:br>
            <a:r>
              <a:rPr lang="fr-FR" sz="1400" dirty="0"/>
              <a:t>L'animal barbare, l'animal aveugle se terre là,</a:t>
            </a:r>
            <a:br>
              <a:rPr lang="fr-FR" sz="1400" dirty="0"/>
            </a:br>
            <a:r>
              <a:rPr lang="fr-FR" sz="1400" dirty="0"/>
              <a:t>maître de notre discernement.</a:t>
            </a:r>
            <a:br>
              <a:rPr lang="fr-FR" sz="1400" dirty="0"/>
            </a:br>
            <a:r>
              <a:rPr lang="fr-FR" sz="1400" dirty="0"/>
              <a:t>Moralité, éthique, détachement, soumission à Krishna…</a:t>
            </a:r>
            <a:br>
              <a:rPr lang="fr-FR" sz="1400" dirty="0"/>
            </a:br>
            <a:r>
              <a:rPr lang="fr-FR" sz="1400" dirty="0"/>
              <a:t>Nos instincts aveugles ne sont que les vêtements d'apparat. </a:t>
            </a:r>
            <a:br>
              <a:rPr lang="fr-FR" sz="1400" dirty="0"/>
            </a:br>
            <a:r>
              <a:rPr lang="fr-FR" sz="1400" dirty="0"/>
              <a:t>Dans leur étoffe, la place des yeux reste cousue.</a:t>
            </a:r>
            <a:br>
              <a:rPr lang="fr-FR" sz="1400" dirty="0"/>
            </a:br>
            <a:r>
              <a:rPr lang="fr-FR" sz="1400" dirty="0"/>
              <a:t>Je détestais ce décorum mensonger !</a:t>
            </a:r>
            <a:br>
              <a:rPr lang="fr-FR" sz="1400" dirty="0"/>
            </a:br>
            <a:r>
              <a:rPr lang="fr-FR" sz="1400" dirty="0"/>
              <a:t>C'est pourquoi j'avais volontairement posé</a:t>
            </a:r>
            <a:br>
              <a:rPr lang="fr-FR" sz="1400" dirty="0"/>
            </a:br>
            <a:r>
              <a:rPr lang="fr-FR" sz="1400" dirty="0"/>
              <a:t>un bandeau sur mes yeux…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3D5F93A9-6EC1-4A72-81BC-412B85B8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9620F050-4F9D-4A52-B82A-9A69B0062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Tu es devenue amère,</a:t>
            </a:r>
            <a:br>
              <a:rPr lang="fr-FR" sz="1400" dirty="0"/>
            </a:br>
            <a:r>
              <a:rPr lang="fr-FR" sz="1400" dirty="0" err="1"/>
              <a:t>Gandhari</a:t>
            </a:r>
            <a:r>
              <a:rPr lang="fr-FR" sz="1400" dirty="0"/>
              <a:t> !</a:t>
            </a:r>
            <a:br>
              <a:rPr lang="fr-FR" sz="1400" dirty="0"/>
            </a:br>
            <a:r>
              <a:rPr lang="fr-FR" sz="1400" dirty="0"/>
              <a:t>Le deuil de la perte de tes fils</a:t>
            </a:r>
            <a:br>
              <a:rPr lang="fr-FR" sz="1400" dirty="0"/>
            </a:br>
            <a:r>
              <a:rPr lang="fr-FR" sz="1400" dirty="0"/>
              <a:t>t’a affaiblie.</a:t>
            </a:r>
            <a:br>
              <a:rPr lang="fr-FR" sz="1400" dirty="0"/>
            </a:br>
            <a:r>
              <a:rPr lang="fr-FR" sz="1400" dirty="0"/>
              <a:t>Mais c'est toi qui avais dit</a:t>
            </a:r>
            <a:br>
              <a:rPr lang="fr-FR" sz="1400" dirty="0"/>
            </a:br>
            <a:r>
              <a:rPr lang="fr-FR" sz="1400" dirty="0"/>
              <a:t>à </a:t>
            </a:r>
            <a:r>
              <a:rPr lang="fr-FR" sz="1400" dirty="0" err="1"/>
              <a:t>Douryodhan</a:t>
            </a:r>
            <a:r>
              <a:rPr lang="fr-FR" sz="1400" dirty="0"/>
              <a:t>…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	J'avais dit à </a:t>
            </a:r>
            <a:r>
              <a:rPr lang="fr-FR" sz="1400" dirty="0" err="1"/>
              <a:t>Douryodhan</a:t>
            </a:r>
            <a:r>
              <a:rPr lang="fr-FR" sz="1400" dirty="0"/>
              <a:t> :</a:t>
            </a:r>
            <a:br>
              <a:rPr lang="fr-FR" sz="1400" dirty="0"/>
            </a:br>
            <a:r>
              <a:rPr lang="fr-FR" sz="1400" dirty="0"/>
              <a:t>Ô imbécile,  </a:t>
            </a:r>
            <a:br>
              <a:rPr lang="fr-FR" sz="1400" dirty="0"/>
            </a:br>
            <a:r>
              <a:rPr lang="fr-FR" sz="1400" dirty="0"/>
              <a:t>là où règnera l'Ordre,</a:t>
            </a:r>
            <a:br>
              <a:rPr lang="fr-FR" sz="1400" dirty="0"/>
            </a:br>
            <a:r>
              <a:rPr lang="fr-FR" sz="1400" dirty="0"/>
              <a:t>là sera la victoire !</a:t>
            </a:r>
            <a:br>
              <a:rPr lang="fr-FR" sz="1400" dirty="0"/>
            </a:br>
            <a:r>
              <a:rPr lang="fr-FR" sz="1400" dirty="0"/>
              <a:t>Mais l’Ordre n'était dans aucun camp ! </a:t>
            </a:r>
            <a:br>
              <a:rPr lang="fr-FR" sz="1400" dirty="0"/>
            </a:br>
            <a:r>
              <a:rPr lang="fr-FR" sz="1400" dirty="0"/>
              <a:t>Ils étaient tous livrés à des instincts aveugles.</a:t>
            </a:r>
            <a:br>
              <a:rPr lang="fr-FR" sz="1400" dirty="0"/>
            </a:br>
            <a:r>
              <a:rPr lang="fr-FR" sz="1400" dirty="0"/>
              <a:t>Celui que tu appelles « Seigneur »,</a:t>
            </a:r>
            <a:br>
              <a:rPr lang="fr-FR" sz="1400" dirty="0"/>
            </a:br>
            <a:r>
              <a:rPr lang="fr-FR" sz="1400" dirty="0"/>
              <a:t>à son bon vouloir,</a:t>
            </a:r>
            <a:br>
              <a:rPr lang="fr-FR" sz="1400" dirty="0"/>
            </a:br>
            <a:r>
              <a:rPr lang="fr-FR" sz="1400" dirty="0"/>
              <a:t>celui-là a changé la règle éthique en sa faveur.</a:t>
            </a:r>
            <a:br>
              <a:rPr lang="fr-FR" sz="1400" dirty="0"/>
            </a:br>
            <a:r>
              <a:rPr lang="fr-FR" sz="1400" dirty="0"/>
              <a:t>C'est un imposteur !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Calme-toi </a:t>
            </a:r>
            <a:r>
              <a:rPr lang="fr-FR" sz="1400" dirty="0" err="1"/>
              <a:t>Gandhari</a:t>
            </a:r>
            <a:r>
              <a:rPr lang="fr-FR" sz="1400" dirty="0"/>
              <a:t>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Voilà que l’amer désespoir </a:t>
            </a:r>
            <a:br>
              <a:rPr lang="fr-FR" sz="1400" dirty="0"/>
            </a:br>
            <a:r>
              <a:rPr lang="fr-FR" sz="1400" dirty="0"/>
              <a:t>te fait perdre la foi.</a:t>
            </a:r>
            <a:br>
              <a:rPr lang="fr-FR" sz="1400" dirty="0"/>
            </a:br>
            <a:r>
              <a:rPr lang="fr-FR" sz="1400" dirty="0"/>
              <a:t>Pardonne-moi, Seigneur !</a:t>
            </a:r>
            <a:br>
              <a:rPr lang="fr-FR" sz="1400" dirty="0"/>
            </a:br>
            <a:r>
              <a:rPr lang="fr-FR" sz="1400" dirty="0"/>
              <a:t>Cette amère mécréance aussi, </a:t>
            </a:r>
            <a:br>
              <a:rPr lang="fr-FR" sz="1400" dirty="0"/>
            </a:br>
            <a:r>
              <a:rPr lang="fr-FR" sz="1400" dirty="0"/>
              <a:t>accepte-la à tes pieds !</a:t>
            </a:r>
            <a:br>
              <a:rPr lang="fr-FR" sz="1400" dirty="0"/>
            </a:br>
            <a:r>
              <a:rPr lang="fr-FR" sz="1400" dirty="0"/>
              <a:t>Tu accueilles la foi,</a:t>
            </a:r>
            <a:br>
              <a:rPr lang="fr-FR" sz="1400" dirty="0"/>
            </a:br>
            <a:r>
              <a:rPr lang="fr-FR" sz="1400" dirty="0"/>
              <a:t>qui donc va accueillir la mécréance ?</a:t>
            </a:r>
          </a:p>
          <a:p>
            <a:pPr>
              <a:spcBef>
                <a:spcPts val="1200"/>
              </a:spcBef>
            </a:pPr>
            <a:endParaRPr lang="fr-FR" sz="1400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0E30ABD5-D742-4438-9CD2-E92C70232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42B069D-C877-4326-8F8B-2280E7D22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Pardonne-moi, Seigneur !</a:t>
            </a:r>
            <a:br>
              <a:rPr lang="fr-FR" sz="1400" dirty="0"/>
            </a:br>
            <a:r>
              <a:rPr lang="fr-FR" sz="1400" dirty="0"/>
              <a:t>Depuis la perte de ses fils,</a:t>
            </a:r>
            <a:br>
              <a:rPr lang="fr-FR" sz="1400" dirty="0"/>
            </a:br>
            <a:r>
              <a:rPr lang="fr-FR" sz="1400" dirty="0"/>
              <a:t>Mata </a:t>
            </a:r>
            <a:r>
              <a:rPr lang="fr-FR" sz="1400" dirty="0" err="1"/>
              <a:t>Gandhari</a:t>
            </a:r>
            <a:r>
              <a:rPr lang="fr-FR" sz="1400" dirty="0"/>
              <a:t> est affaiblie.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	Ne m'appelle pas Mata, « mère ».</a:t>
            </a:r>
            <a:br>
              <a:rPr lang="fr-FR" sz="1400" dirty="0"/>
            </a:br>
            <a:r>
              <a:rPr lang="fr-FR" sz="1400" dirty="0"/>
              <a:t>Celui que tu appelles « Seigneur »,</a:t>
            </a:r>
            <a:br>
              <a:rPr lang="fr-FR" sz="1400" dirty="0"/>
            </a:br>
            <a:r>
              <a:rPr lang="fr-FR" sz="1400" dirty="0"/>
              <a:t>lui aussi, m'appelle « Mata ».</a:t>
            </a:r>
            <a:br>
              <a:rPr lang="fr-FR" sz="1400" dirty="0"/>
            </a:br>
            <a:r>
              <a:rPr lang="fr-FR" sz="1400" dirty="0"/>
              <a:t>Ce mot, tel un glaive de feu,</a:t>
            </a:r>
            <a:br>
              <a:rPr lang="fr-FR" sz="1400" dirty="0"/>
            </a:br>
            <a:r>
              <a:rPr lang="fr-FR" sz="1400" dirty="0"/>
              <a:t>me transperce.</a:t>
            </a:r>
            <a:br>
              <a:rPr lang="fr-FR" sz="1400" dirty="0"/>
            </a:br>
            <a:r>
              <a:rPr lang="fr-FR" sz="1400" dirty="0"/>
              <a:t>En dix-sept jours,</a:t>
            </a:r>
            <a:br>
              <a:rPr lang="fr-FR" sz="1400" dirty="0"/>
            </a:br>
            <a:r>
              <a:rPr lang="fr-FR" sz="1400" dirty="0"/>
              <a:t>tous mes fils, l’un après l'autre, ont été tués.</a:t>
            </a:r>
            <a:br>
              <a:rPr lang="fr-FR" sz="1400" dirty="0"/>
            </a:br>
            <a:r>
              <a:rPr lang="fr-FR" sz="1400" dirty="0"/>
              <a:t>De ces mains,</a:t>
            </a:r>
            <a:br>
              <a:rPr lang="fr-FR" sz="1400" dirty="0"/>
            </a:br>
            <a:r>
              <a:rPr lang="fr-FR" sz="1400" dirty="0"/>
              <a:t>j’ai enlevé les bracelets des poignets</a:t>
            </a:r>
            <a:br>
              <a:rPr lang="fr-FR" sz="1400" dirty="0"/>
            </a:br>
            <a:r>
              <a:rPr lang="fr-FR" sz="1400" dirty="0"/>
              <a:t>de leurs épouses, telles des fleurs.</a:t>
            </a:r>
            <a:br>
              <a:rPr lang="fr-FR" sz="1400" dirty="0"/>
            </a:br>
            <a:r>
              <a:rPr lang="fr-FR" sz="1400" dirty="0"/>
              <a:t>Avec le rebord de mon sari,</a:t>
            </a:r>
            <a:br>
              <a:rPr lang="fr-FR" sz="1400" dirty="0"/>
            </a:br>
            <a:r>
              <a:rPr lang="fr-FR" sz="1400" dirty="0"/>
              <a:t>j’ai essuyé leurs marques de vermillon.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Dans les coulisses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	Victoire !</a:t>
            </a:r>
            <a:br>
              <a:rPr lang="fr-FR" sz="1400" dirty="0"/>
            </a:br>
            <a:r>
              <a:rPr lang="fr-FR" sz="1400" dirty="0"/>
              <a:t>Victoire à </a:t>
            </a:r>
            <a:r>
              <a:rPr lang="fr-FR" sz="1400" dirty="0" err="1"/>
              <a:t>Douryodhan</a:t>
            </a:r>
            <a:r>
              <a:rPr lang="fr-FR" sz="1400" dirty="0"/>
              <a:t> !</a:t>
            </a:r>
            <a:br>
              <a:rPr lang="fr-FR" sz="1400" dirty="0"/>
            </a:br>
            <a:r>
              <a:rPr lang="fr-FR" sz="1400" dirty="0"/>
              <a:t>Victoire à </a:t>
            </a:r>
            <a:r>
              <a:rPr lang="fr-FR" sz="1400" dirty="0" err="1"/>
              <a:t>Gandhari</a:t>
            </a:r>
            <a:r>
              <a:rPr lang="fr-FR" sz="1400" dirty="0"/>
              <a:t> !</a:t>
            </a:r>
            <a:br>
              <a:rPr lang="fr-FR" sz="1400" dirty="0"/>
            </a:br>
            <a:r>
              <a:rPr lang="fr-FR" sz="1400" dirty="0"/>
              <a:t>Que le bien soit !</a:t>
            </a:r>
            <a:br>
              <a:rPr lang="fr-FR" sz="1400" dirty="0"/>
            </a:br>
            <a:r>
              <a:rPr lang="fr-FR" sz="1400" dirty="0"/>
              <a:t>Que le bien soit pour le protecteur des hommes, </a:t>
            </a:r>
            <a:r>
              <a:rPr lang="fr-FR" sz="1400" dirty="0" err="1"/>
              <a:t>Dhritarachtra</a:t>
            </a:r>
            <a:r>
              <a:rPr lang="fr-FR" sz="1400" dirty="0"/>
              <a:t> !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2538E9DE-CB38-4980-8372-1308BAF11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B73CFD9-A674-4F6B-973B-895910978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Regarde, </a:t>
            </a:r>
            <a:br>
              <a:rPr lang="fr-FR" sz="1400" dirty="0"/>
            </a:br>
            <a:r>
              <a:rPr lang="fr-FR" sz="1400" dirty="0"/>
              <a:t>regarde </a:t>
            </a:r>
            <a:r>
              <a:rPr lang="fr-FR" sz="1400" dirty="0" err="1"/>
              <a:t>Vidour</a:t>
            </a:r>
            <a:r>
              <a:rPr lang="fr-FR" sz="1400" dirty="0"/>
              <a:t> si </a:t>
            </a:r>
            <a:r>
              <a:rPr lang="fr-FR" sz="1400" dirty="0" err="1"/>
              <a:t>Sandjay</a:t>
            </a:r>
            <a:r>
              <a:rPr lang="fr-FR" sz="1400" dirty="0"/>
              <a:t> est arrivé...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	Il a gagné,</a:t>
            </a:r>
            <a:br>
              <a:rPr lang="fr-FR" sz="1400" dirty="0"/>
            </a:br>
            <a:r>
              <a:rPr lang="fr-FR" sz="1400" dirty="0"/>
              <a:t>mon fils </a:t>
            </a:r>
            <a:r>
              <a:rPr lang="fr-FR" sz="1400" dirty="0" err="1"/>
              <a:t>Douryodhan</a:t>
            </a:r>
            <a:r>
              <a:rPr lang="fr-FR" sz="1400" dirty="0"/>
              <a:t> ! </a:t>
            </a:r>
            <a:br>
              <a:rPr lang="fr-FR" sz="1400" dirty="0"/>
            </a:br>
            <a:r>
              <a:rPr lang="fr-FR" sz="1400" dirty="0"/>
              <a:t>Je l'avais prédit.</a:t>
            </a:r>
            <a:br>
              <a:rPr lang="fr-FR" sz="1400" dirty="0"/>
            </a:br>
            <a:r>
              <a:rPr lang="fr-FR" sz="1400" dirty="0"/>
              <a:t>Il gagnera certainement aujourd'hui.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Un garde entre.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Le garde	Un mendiant est là, </a:t>
            </a:r>
            <a:r>
              <a:rPr lang="fr-FR" sz="1400" dirty="0" err="1"/>
              <a:t>Maharadj</a:t>
            </a:r>
            <a:r>
              <a:rPr lang="fr-FR" sz="1400" dirty="0"/>
              <a:t> !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Le mendiant entre. C'est un vieux mendiant.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Un mendiant ?</a:t>
            </a:r>
            <a:br>
              <a:rPr lang="fr-FR" sz="1400" dirty="0"/>
            </a:br>
            <a:r>
              <a:rPr lang="fr-FR" sz="1400" dirty="0"/>
              <a:t>Au front noble,</a:t>
            </a:r>
            <a:br>
              <a:rPr lang="fr-FR" sz="1400" dirty="0"/>
            </a:br>
            <a:r>
              <a:rPr lang="fr-FR" sz="1400" dirty="0"/>
              <a:t>aux cheveux blancs</a:t>
            </a:r>
            <a:br>
              <a:rPr lang="fr-FR" sz="1400" dirty="0"/>
            </a:br>
            <a:r>
              <a:rPr lang="fr-FR" sz="1400" dirty="0"/>
              <a:t>et aux bras qui touchent les genoux ?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Le mendiant	Je suis cet avenir</a:t>
            </a:r>
            <a:br>
              <a:rPr lang="fr-FR" sz="1400" dirty="0"/>
            </a:br>
            <a:r>
              <a:rPr lang="fr-FR" sz="1400" dirty="0"/>
              <a:t>qui s’est avéré mensonger aujourd’hui</a:t>
            </a:r>
            <a:br>
              <a:rPr lang="fr-FR" sz="1400" dirty="0"/>
            </a:br>
            <a:r>
              <a:rPr lang="fr-FR" sz="1400" dirty="0"/>
              <a:t>dans la cité des </a:t>
            </a:r>
            <a:r>
              <a:rPr lang="fr-FR" sz="1400" dirty="0" err="1"/>
              <a:t>Kaurava</a:t>
            </a:r>
            <a:r>
              <a:rPr lang="fr-FR" sz="1400" dirty="0"/>
              <a:t>.</a:t>
            </a:r>
            <a:br>
              <a:rPr lang="fr-FR" sz="1400" dirty="0"/>
            </a:br>
            <a:r>
              <a:rPr lang="fr-FR" sz="1400" dirty="0"/>
              <a:t>J'avais mesuré le mouvement des étoiles.</a:t>
            </a:r>
            <a:br>
              <a:rPr lang="fr-FR" sz="1400" dirty="0"/>
            </a:br>
            <a:r>
              <a:rPr lang="fr-FR" sz="1400" dirty="0"/>
              <a:t>Je l’avais calculé.</a:t>
            </a:r>
            <a:br>
              <a:rPr lang="fr-FR" sz="1400" dirty="0"/>
            </a:br>
            <a:r>
              <a:rPr lang="fr-FR" sz="1400" dirty="0"/>
              <a:t>De la destinée de l’homme,</a:t>
            </a:r>
            <a:br>
              <a:rPr lang="fr-FR" sz="1400" dirty="0"/>
            </a:br>
            <a:r>
              <a:rPr lang="fr-FR" sz="1400" dirty="0"/>
              <a:t>j’avais étudié les caractères non inscrits.</a:t>
            </a:r>
            <a:br>
              <a:rPr lang="fr-FR" sz="1400" dirty="0"/>
            </a:br>
            <a:r>
              <a:rPr lang="fr-FR" sz="1400" dirty="0"/>
              <a:t>J’étais l’astrologue d’un pays lointain.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4D20BE89-D580-4090-92E2-DFB8BC0D0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83ADFE6-EE53-4352-9A21-75E9690F4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	Je me souviens,</a:t>
            </a:r>
            <a:br>
              <a:rPr lang="fr-FR" sz="1400" dirty="0"/>
            </a:br>
            <a:r>
              <a:rPr lang="fr-FR" sz="1400" dirty="0"/>
              <a:t>tu avais dit, le conflit est inévitable</a:t>
            </a:r>
            <a:br>
              <a:rPr lang="fr-FR" sz="1400" dirty="0"/>
            </a:br>
            <a:r>
              <a:rPr lang="fr-FR" sz="1400" dirty="0"/>
              <a:t>car c’est de lui que proviendra la victoire du clan des </a:t>
            </a:r>
            <a:r>
              <a:rPr lang="fr-FR" sz="1400" dirty="0" err="1"/>
              <a:t>Kaurava</a:t>
            </a:r>
            <a:r>
              <a:rPr lang="fr-FR" sz="1400" dirty="0"/>
              <a:t>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Le mendiant	En effet, je suis celui-là,</a:t>
            </a:r>
            <a:br>
              <a:rPr lang="fr-FR" sz="1400" dirty="0"/>
            </a:br>
            <a:r>
              <a:rPr lang="fr-FR" sz="1400" dirty="0"/>
              <a:t>Mais aujourd'hui, ma science toute entière s’est avérée mensongère.</a:t>
            </a:r>
            <a:br>
              <a:rPr lang="fr-FR" sz="1400" dirty="0"/>
            </a:br>
            <a:r>
              <a:rPr lang="fr-FR" sz="1400" dirty="0"/>
              <a:t>Soudain, un homme</a:t>
            </a:r>
            <a:br>
              <a:rPr lang="fr-FR" sz="1400" dirty="0"/>
            </a:br>
            <a:r>
              <a:rPr lang="fr-FR" sz="1400" dirty="0"/>
              <a:t>prodigieux est arrivé, </a:t>
            </a:r>
            <a:br>
              <a:rPr lang="fr-FR" sz="1400" dirty="0"/>
            </a:br>
            <a:r>
              <a:rPr lang="fr-FR" sz="1400" dirty="0"/>
              <a:t>qui s’est avéré plus puissant que le mouvement des astres.</a:t>
            </a:r>
            <a:br>
              <a:rPr lang="fr-FR" sz="1400" dirty="0"/>
            </a:br>
            <a:r>
              <a:rPr lang="fr-FR" sz="1400" dirty="0"/>
              <a:t>Sur le champ de bataille,</a:t>
            </a:r>
            <a:br>
              <a:rPr lang="fr-FR" sz="1400" dirty="0"/>
            </a:br>
            <a:r>
              <a:rPr lang="fr-FR" sz="1400" dirty="0"/>
              <a:t>il dit à </a:t>
            </a:r>
            <a:r>
              <a:rPr lang="fr-FR" sz="1400" dirty="0" err="1"/>
              <a:t>Arjuna</a:t>
            </a:r>
            <a:r>
              <a:rPr lang="fr-FR" sz="1400" dirty="0"/>
              <a:t> :</a:t>
            </a:r>
            <a:br>
              <a:rPr lang="fr-FR" sz="1400" dirty="0"/>
            </a:br>
            <a:r>
              <a:rPr lang="fr-FR" sz="1400" dirty="0"/>
              <a:t>« Je suis l’Au-delà.</a:t>
            </a:r>
            <a:br>
              <a:rPr lang="fr-FR" sz="1400" dirty="0"/>
            </a:br>
            <a:r>
              <a:rPr lang="fr-FR" sz="1400" dirty="0"/>
              <a:t>Fais ce que je te demande,</a:t>
            </a:r>
            <a:br>
              <a:rPr lang="fr-FR" sz="1400" dirty="0"/>
            </a:br>
            <a:r>
              <a:rPr lang="fr-FR" sz="1400" dirty="0"/>
              <a:t>la Vérité triomphera.</a:t>
            </a:r>
            <a:br>
              <a:rPr lang="fr-FR" sz="1400" dirty="0"/>
            </a:br>
            <a:r>
              <a:rPr lang="fr-FR" sz="1400" dirty="0"/>
              <a:t>Tiens la Vérité de moi, n’aies pas peur. »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	C’était le Seigneur !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 	Certainement pas !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 	C’est Son mouvement</a:t>
            </a:r>
            <a:br>
              <a:rPr lang="fr-FR" sz="1400" dirty="0"/>
            </a:br>
            <a:r>
              <a:rPr lang="fr-FR" sz="1400" dirty="0"/>
              <a:t>qui englobe l’Histoire toute entière,</a:t>
            </a:r>
            <a:br>
              <a:rPr lang="fr-FR" sz="1400" dirty="0"/>
            </a:br>
            <a:r>
              <a:rPr lang="fr-FR" sz="1400" dirty="0"/>
              <a:t>le mouvement divin qui embrasse tous les mouvements des astres.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ADC11553-CE47-4818-99B7-2C5FAF942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DD90349-A6CC-4F2C-9A09-6526C6BAC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/>
              <a:t>Le mendiant	Je ne sais pas si c’est le Seigneur ou pas</a:t>
            </a:r>
            <a:br>
              <a:rPr lang="fr-FR" sz="1400" dirty="0"/>
            </a:br>
            <a:r>
              <a:rPr lang="fr-FR" sz="1400" dirty="0"/>
              <a:t>mais, ce jour-là, il a été prouvé que</a:t>
            </a:r>
            <a:br>
              <a:rPr lang="fr-FR" sz="1400" dirty="0"/>
            </a:br>
            <a:r>
              <a:rPr lang="fr-FR" sz="1400" dirty="0"/>
              <a:t>lorsqu’un homme,</a:t>
            </a:r>
            <a:br>
              <a:rPr lang="fr-FR" sz="1400" dirty="0"/>
            </a:br>
            <a:r>
              <a:rPr lang="fr-FR" sz="1400" dirty="0"/>
              <a:t>détaché, lance un défi à l’Histoire,</a:t>
            </a:r>
            <a:br>
              <a:rPr lang="fr-FR" sz="1400" dirty="0"/>
            </a:br>
            <a:r>
              <a:rPr lang="fr-FR" sz="1400" dirty="0"/>
              <a:t>ce jour-là, la trajectoire des astres est déviée.</a:t>
            </a:r>
            <a:br>
              <a:rPr lang="fr-FR" sz="1400" dirty="0"/>
            </a:br>
            <a:r>
              <a:rPr lang="fr-FR" sz="1400" dirty="0"/>
              <a:t>Sa lancée n’est pas prédestinée…</a:t>
            </a:r>
            <a:br>
              <a:rPr lang="fr-FR" sz="1400" dirty="0"/>
            </a:br>
            <a:r>
              <a:rPr lang="fr-FR" sz="1400" dirty="0"/>
              <a:t>à chaque instant, la décision humaine la fait ou la défait.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 	Garde, donnez-lui une poignée de pierres précieuses</a:t>
            </a:r>
            <a:br>
              <a:rPr lang="fr-FR" sz="1400" dirty="0"/>
            </a:br>
            <a:r>
              <a:rPr lang="fr-FR" sz="1400" dirty="0"/>
              <a:t>Tu as dit :</a:t>
            </a:r>
            <a:br>
              <a:rPr lang="fr-FR" sz="1400" dirty="0"/>
            </a:br>
            <a:r>
              <a:rPr lang="fr-FR" sz="1400" dirty="0"/>
              <a:t>« </a:t>
            </a:r>
            <a:r>
              <a:rPr lang="fr-FR" sz="1400" dirty="0" err="1"/>
              <a:t>Douryodhan</a:t>
            </a:r>
            <a:r>
              <a:rPr lang="fr-FR" sz="1400" dirty="0"/>
              <a:t> sera vainqueur. »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Le mendiant 	Je suis un simple avenir mensonger.</a:t>
            </a:r>
            <a:br>
              <a:rPr lang="fr-FR" sz="1400" dirty="0"/>
            </a:br>
            <a:r>
              <a:rPr lang="fr-FR" sz="1400" dirty="0"/>
              <a:t>En ce présent, ces paroles</a:t>
            </a:r>
            <a:br>
              <a:rPr lang="fr-FR" sz="1400" dirty="0"/>
            </a:br>
            <a:r>
              <a:rPr lang="fr-FR" sz="1400" dirty="0"/>
              <a:t>n’ont aucune valeur.</a:t>
            </a:r>
            <a:br>
              <a:rPr lang="fr-FR" sz="1400" dirty="0"/>
            </a:br>
            <a:r>
              <a:rPr lang="fr-FR" sz="1400" dirty="0"/>
              <a:t>Comme moi, qui sait combien d’avenirs mensongers,</a:t>
            </a:r>
            <a:br>
              <a:rPr lang="fr-FR" sz="1400" dirty="0"/>
            </a:br>
            <a:r>
              <a:rPr lang="fr-FR" sz="1400" dirty="0"/>
              <a:t>de rêves tombés,</a:t>
            </a:r>
            <a:br>
              <a:rPr lang="fr-FR" sz="1400" dirty="0"/>
            </a:br>
            <a:r>
              <a:rPr lang="fr-FR" sz="1400" dirty="0"/>
              <a:t>de principes épuisés,</a:t>
            </a:r>
            <a:br>
              <a:rPr lang="fr-FR" sz="1400" dirty="0"/>
            </a:br>
            <a:r>
              <a:rPr lang="fr-FR" sz="1400" dirty="0"/>
              <a:t>sont dispersés dans la cité des </a:t>
            </a:r>
            <a:r>
              <a:rPr lang="fr-FR" sz="1400" dirty="0" err="1"/>
              <a:t>Kaurava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dans chaque ruelle.</a:t>
            </a:r>
            <a:br>
              <a:rPr lang="fr-FR" sz="1400" dirty="0"/>
            </a:br>
            <a:r>
              <a:rPr lang="fr-FR" sz="1400" dirty="0" err="1"/>
              <a:t>Gandhari</a:t>
            </a:r>
            <a:r>
              <a:rPr lang="fr-FR" sz="1400" dirty="0"/>
              <a:t> est mère</a:t>
            </a:r>
            <a:br>
              <a:rPr lang="fr-FR" sz="1400" dirty="0"/>
            </a:br>
            <a:r>
              <a:rPr lang="fr-FR" sz="1400" dirty="0"/>
              <a:t>et son amour maternel nous protège tous.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Le garde apporte des pierres précieuses.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	Victoire à </a:t>
            </a:r>
            <a:r>
              <a:rPr lang="fr-FR" sz="1400" dirty="0" err="1"/>
              <a:t>Douryodhan</a:t>
            </a:r>
            <a:r>
              <a:rPr lang="fr-FR" sz="1400" dirty="0"/>
              <a:t> !</a:t>
            </a:r>
            <a:br>
              <a:rPr lang="fr-FR" sz="1400" dirty="0"/>
            </a:br>
            <a:r>
              <a:rPr lang="fr-FR" sz="1400" dirty="0"/>
              <a:t>Victoire à </a:t>
            </a:r>
            <a:r>
              <a:rPr lang="fr-FR" sz="1400" dirty="0" err="1"/>
              <a:t>Gandhari</a:t>
            </a:r>
            <a:r>
              <a:rPr lang="fr-FR" sz="1400" dirty="0"/>
              <a:t> !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92A96B8D-AA8B-483F-8295-77A4FD7C8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C990DF1-D4B2-4F51-8844-02BD4FD68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Il part.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Gandhari</a:t>
            </a:r>
            <a:r>
              <a:rPr lang="fr-FR" sz="1400" dirty="0"/>
              <a:t> 	Oui, </a:t>
            </a:r>
            <a:br>
              <a:rPr lang="fr-FR" sz="1400" dirty="0"/>
            </a:br>
            <a:r>
              <a:rPr lang="fr-FR" sz="1400" dirty="0"/>
              <a:t>la victoire est certaine.</a:t>
            </a:r>
            <a:br>
              <a:rPr lang="fr-FR" sz="1400" dirty="0"/>
            </a:br>
            <a:r>
              <a:rPr lang="fr-FR" sz="1400" dirty="0"/>
              <a:t>Si cet espoir est aveugle, alors qu’il le soit !</a:t>
            </a:r>
            <a:br>
              <a:rPr lang="fr-FR" sz="1400" dirty="0"/>
            </a:br>
            <a:r>
              <a:rPr lang="fr-FR" sz="1400" dirty="0"/>
              <a:t>Il gagnera, </a:t>
            </a:r>
            <a:r>
              <a:rPr lang="fr-FR" sz="1400" dirty="0" err="1"/>
              <a:t>Douryodhan</a:t>
            </a:r>
            <a:r>
              <a:rPr lang="fr-FR" sz="1400" dirty="0"/>
              <a:t> gagnera.</a:t>
            </a:r>
          </a:p>
          <a:p>
            <a:pPr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Le deuxième garde vient allumer les lampes.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 	Le jour a disparu…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Dhritarachtra</a:t>
            </a:r>
            <a:r>
              <a:rPr lang="fr-FR" sz="1400" dirty="0"/>
              <a:t> 	Mais</a:t>
            </a:r>
            <a:br>
              <a:rPr lang="fr-FR" sz="1400" dirty="0"/>
            </a:br>
            <a:r>
              <a:rPr lang="fr-FR" sz="1400" dirty="0" err="1"/>
              <a:t>Sandjay</a:t>
            </a:r>
            <a:r>
              <a:rPr lang="fr-FR" sz="1400" dirty="0"/>
              <a:t> n’est pas arrivé.</a:t>
            </a:r>
            <a:br>
              <a:rPr lang="fr-FR" sz="1400" dirty="0"/>
            </a:br>
            <a:r>
              <a:rPr lang="fr-FR" sz="1400" dirty="0"/>
              <a:t>À cette heure-ci,</a:t>
            </a:r>
            <a:br>
              <a:rPr lang="fr-FR" sz="1400" dirty="0"/>
            </a:br>
            <a:r>
              <a:rPr lang="fr-FR" sz="1400" dirty="0"/>
              <a:t>tous les guerriers</a:t>
            </a:r>
            <a:br>
              <a:rPr lang="fr-FR" sz="1400" dirty="0"/>
            </a:br>
            <a:r>
              <a:rPr lang="fr-FR" sz="1400" dirty="0"/>
              <a:t>ont dû se retirer dans leurs tentes…</a:t>
            </a:r>
            <a:br>
              <a:rPr lang="fr-FR" sz="1400" dirty="0"/>
            </a:br>
            <a:r>
              <a:rPr lang="fr-FR" sz="1400" dirty="0"/>
              <a:t>Qui a gagné ?</a:t>
            </a:r>
            <a:br>
              <a:rPr lang="fr-FR" sz="1400" dirty="0"/>
            </a:br>
            <a:r>
              <a:rPr lang="fr-FR" sz="1400" dirty="0"/>
              <a:t>Qui a perdu ?</a:t>
            </a:r>
          </a:p>
          <a:p>
            <a:pPr>
              <a:spcBef>
                <a:spcPts val="1200"/>
              </a:spcBef>
            </a:pPr>
            <a:r>
              <a:rPr lang="fr-FR" sz="1400" dirty="0" err="1"/>
              <a:t>Vidour</a:t>
            </a:r>
            <a:r>
              <a:rPr lang="fr-FR" sz="1400" dirty="0"/>
              <a:t> 	</a:t>
            </a:r>
            <a:r>
              <a:rPr lang="fr-FR" sz="1400" dirty="0" err="1"/>
              <a:t>Maharadj</a:t>
            </a:r>
            <a:r>
              <a:rPr lang="fr-FR" sz="1400" dirty="0"/>
              <a:t> !</a:t>
            </a:r>
            <a:br>
              <a:rPr lang="fr-FR" sz="1400" dirty="0"/>
            </a:br>
            <a:r>
              <a:rPr lang="fr-FR" sz="1400" dirty="0"/>
              <a:t>Ne doutez point.</a:t>
            </a:r>
            <a:br>
              <a:rPr lang="fr-FR" sz="1400" dirty="0"/>
            </a:br>
            <a:r>
              <a:rPr lang="fr-FR" sz="1400" dirty="0"/>
              <a:t>La nouvelle qu’apportera </a:t>
            </a:r>
            <a:r>
              <a:rPr lang="fr-FR" sz="1400" dirty="0" err="1"/>
              <a:t>Sandjay</a:t>
            </a:r>
            <a:r>
              <a:rPr lang="fr-FR" sz="1400" dirty="0"/>
              <a:t> sera favorable.</a:t>
            </a:r>
            <a:br>
              <a:rPr lang="fr-FR" sz="1400" dirty="0"/>
            </a:br>
            <a:r>
              <a:rPr lang="fr-FR" sz="1400" dirty="0"/>
              <a:t>Mata, allez donc vous reposer maintenant.</a:t>
            </a:r>
            <a:br>
              <a:rPr lang="fr-FR" sz="1400" dirty="0"/>
            </a:br>
            <a:r>
              <a:rPr lang="fr-FR" sz="1400" dirty="0"/>
              <a:t>Les portes de la cité restent ouvertes. Sans fermer les paupières, </a:t>
            </a:r>
            <a:br>
              <a:rPr lang="fr-FR" sz="1400" dirty="0"/>
            </a:br>
            <a:r>
              <a:rPr lang="fr-FR" sz="1400" dirty="0"/>
              <a:t>elles guettent </a:t>
            </a:r>
            <a:r>
              <a:rPr lang="fr-FR" sz="1400" dirty="0" err="1"/>
              <a:t>Sandjay</a:t>
            </a:r>
            <a:r>
              <a:rPr lang="fr-FR" sz="1400" dirty="0"/>
              <a:t>. </a:t>
            </a:r>
          </a:p>
          <a:p>
            <a:pPr marL="0" indent="0" algn="ctr">
              <a:spcBef>
                <a:spcPts val="1200"/>
              </a:spcBef>
            </a:pPr>
            <a:r>
              <a:rPr lang="fr-FR" sz="1400" i="1" dirty="0" err="1">
                <a:solidFill>
                  <a:schemeClr val="accent2"/>
                </a:solidFill>
              </a:rPr>
              <a:t>Vidour</a:t>
            </a:r>
            <a:r>
              <a:rPr lang="fr-FR" sz="1400" i="1" dirty="0">
                <a:solidFill>
                  <a:schemeClr val="accent2"/>
                </a:solidFill>
              </a:rPr>
              <a:t> part d’un côté, </a:t>
            </a:r>
            <a:r>
              <a:rPr lang="fr-FR" sz="1400" i="1" dirty="0" err="1">
                <a:solidFill>
                  <a:schemeClr val="accent2"/>
                </a:solidFill>
              </a:rPr>
              <a:t>Dhritarachtra</a:t>
            </a:r>
            <a:r>
              <a:rPr lang="fr-FR" sz="1400" i="1" dirty="0">
                <a:solidFill>
                  <a:schemeClr val="accent2"/>
                </a:solidFill>
              </a:rPr>
              <a:t> et </a:t>
            </a:r>
            <a:r>
              <a:rPr lang="fr-FR" sz="1400" i="1" dirty="0" err="1">
                <a:solidFill>
                  <a:schemeClr val="accent2"/>
                </a:solidFill>
              </a:rPr>
              <a:t>Gandhari</a:t>
            </a:r>
            <a:r>
              <a:rPr lang="fr-FR" sz="1400" i="1" dirty="0">
                <a:solidFill>
                  <a:schemeClr val="accent2"/>
                </a:solidFill>
              </a:rPr>
              <a:t>, de l’autre.</a:t>
            </a:r>
            <a:br>
              <a:rPr lang="fr-FR" sz="1400" i="1" dirty="0">
                <a:solidFill>
                  <a:schemeClr val="accent2"/>
                </a:solidFill>
              </a:rPr>
            </a:br>
            <a:r>
              <a:rPr lang="fr-FR" sz="1400" i="1" dirty="0">
                <a:solidFill>
                  <a:schemeClr val="accent2"/>
                </a:solidFill>
              </a:rPr>
              <a:t>De nouveau, les gardes arpentent la scène.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D0FD6E8-5EDF-4D01-BD17-B45616CB6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964385A7-AD79-459C-8D0E-2020DCD13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 dirty="0"/>
              <a:t>Garde 1	L’éthique !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La mécréance !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Le chagrin de la perte des fils !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L’avenir !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Là</a:t>
            </a:r>
            <a:br>
              <a:rPr lang="fr-FR" sz="1400" dirty="0"/>
            </a:br>
            <a:r>
              <a:rPr lang="fr-FR" sz="1400" dirty="0"/>
              <a:t>ce sont les ornements de la vie des rois.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Celui que tous ces gens-là appellent « Seigneur »,</a:t>
            </a:r>
            <a:br>
              <a:rPr lang="fr-FR" sz="1400" dirty="0"/>
            </a:br>
            <a:r>
              <a:rPr lang="fr-FR" sz="1400" dirty="0"/>
              <a:t>Il les prend tous en charge !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Mais, la vie, la nôtre,</a:t>
            </a:r>
            <a:br>
              <a:rPr lang="fr-FR" sz="1400" dirty="0"/>
            </a:br>
            <a:r>
              <a:rPr lang="fr-FR" sz="1400" dirty="0"/>
              <a:t>passée dans ces couloirs déserts… 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Qui </a:t>
            </a:r>
            <a:br>
              <a:rPr lang="fr-FR" sz="1400" dirty="0"/>
            </a:br>
            <a:r>
              <a:rPr lang="fr-FR" sz="1400" dirty="0"/>
              <a:t>va la prendre en charge ?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Nous n’avons pas franchi l’éthique</a:t>
            </a:r>
            <a:br>
              <a:rPr lang="fr-FR" sz="1400" dirty="0"/>
            </a:br>
            <a:r>
              <a:rPr lang="fr-FR" sz="1400" dirty="0"/>
              <a:t>car nous n’avions aucune éthique propre.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Jamais la mécréance ne nous a titillés</a:t>
            </a:r>
            <a:br>
              <a:rPr lang="fr-FR" sz="1400" dirty="0"/>
            </a:br>
            <a:r>
              <a:rPr lang="fr-FR" sz="1400" dirty="0"/>
              <a:t>car nous n’avions aucune croyance profonde.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1	Nous n'avons pas subi de deuil.</a:t>
            </a:r>
          </a:p>
          <a:p>
            <a:pPr>
              <a:spcBef>
                <a:spcPts val="1200"/>
              </a:spcBef>
            </a:pPr>
            <a:r>
              <a:rPr lang="fr-FR" sz="1400" dirty="0"/>
              <a:t>Garde 2	Nous n'avons pas connu de douleur.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9EBB5C4A-218C-42D7-89F5-3575ED573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9A966E66-D934-4E41-8932-14326FDEB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Traduction française et lecture de la scène 1 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Muriel Calvet, Jacqueline Cassé, Annie </a:t>
            </a:r>
            <a:r>
              <a:rPr lang="fr-FR" dirty="0" err="1"/>
              <a:t>Heulin</a:t>
            </a:r>
            <a:r>
              <a:rPr lang="fr-FR" dirty="0"/>
              <a:t> et Claire Vincent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Présentation : Guy Vincent et Jyoti Garin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À  Aix-en-Provence, le 14 mai 2008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400"/>
              <a:t>Garde 1	Comme ces galeries désertes, cette vie de service aussi a fait son temps.</a:t>
            </a:r>
          </a:p>
          <a:p>
            <a:pPr>
              <a:spcBef>
                <a:spcPts val="1200"/>
              </a:spcBef>
            </a:pPr>
            <a:r>
              <a:rPr lang="fr-FR" sz="1400"/>
              <a:t>Garde 2	Parce que nous étions des serviteurs.</a:t>
            </a:r>
          </a:p>
          <a:p>
            <a:pPr>
              <a:spcBef>
                <a:spcPts val="1200"/>
              </a:spcBef>
            </a:pPr>
            <a:r>
              <a:rPr lang="fr-FR" sz="1400"/>
              <a:t>Garde 1	Nous ne faisions qu’exécuter les ordres du roi aveugle.</a:t>
            </a:r>
          </a:p>
          <a:p>
            <a:pPr>
              <a:spcBef>
                <a:spcPts val="1200"/>
              </a:spcBef>
            </a:pPr>
            <a:r>
              <a:rPr lang="fr-FR" sz="1400"/>
              <a:t>Garde 2	Nous n’avions jamais d’avis personnel, </a:t>
            </a:r>
            <a:br>
              <a:rPr lang="fr-FR" sz="1400"/>
            </a:br>
            <a:r>
              <a:rPr lang="fr-FR" sz="1400"/>
              <a:t>aucune initiative personnelle.</a:t>
            </a:r>
          </a:p>
          <a:p>
            <a:pPr>
              <a:spcBef>
                <a:spcPts val="1200"/>
              </a:spcBef>
            </a:pPr>
            <a:r>
              <a:rPr lang="fr-FR" sz="1400"/>
              <a:t>Garde 1	C'est pourquoi dans cette galerie désertique,</a:t>
            </a:r>
            <a:br>
              <a:rPr lang="fr-FR" sz="1400"/>
            </a:br>
            <a:r>
              <a:rPr lang="fr-FR" sz="1400"/>
              <a:t>sans but,</a:t>
            </a:r>
            <a:br>
              <a:rPr lang="fr-FR" sz="1400"/>
            </a:br>
            <a:r>
              <a:rPr lang="fr-FR" sz="1400"/>
              <a:t>sans but,</a:t>
            </a:r>
            <a:br>
              <a:rPr lang="fr-FR" sz="1400"/>
            </a:br>
            <a:r>
              <a:rPr lang="fr-FR" sz="1400"/>
              <a:t>nous avons toujours continué à déambuler</a:t>
            </a:r>
            <a:br>
              <a:rPr lang="fr-FR" sz="1400"/>
            </a:br>
            <a:r>
              <a:rPr lang="fr-FR" sz="1400"/>
              <a:t>de droite à gauche</a:t>
            </a:r>
            <a:br>
              <a:rPr lang="fr-FR" sz="1400"/>
            </a:br>
            <a:r>
              <a:rPr lang="fr-FR" sz="1400"/>
              <a:t>et de gauche à droite.</a:t>
            </a:r>
          </a:p>
          <a:p>
            <a:pPr>
              <a:spcBef>
                <a:spcPts val="1200"/>
              </a:spcBef>
            </a:pPr>
            <a:r>
              <a:rPr lang="fr-FR" sz="1400"/>
              <a:t>Garde 2	Même après la mort,</a:t>
            </a:r>
            <a:br>
              <a:rPr lang="fr-FR" sz="1400"/>
            </a:br>
            <a:r>
              <a:rPr lang="fr-FR" sz="1400"/>
              <a:t>dans les galeries de Yama, </a:t>
            </a:r>
            <a:br>
              <a:rPr lang="fr-FR" sz="1400"/>
            </a:br>
            <a:r>
              <a:rPr lang="fr-FR" sz="1400"/>
              <a:t>nous continuerons toujours à déambuler</a:t>
            </a:r>
            <a:br>
              <a:rPr lang="fr-FR" sz="1400"/>
            </a:br>
            <a:r>
              <a:rPr lang="fr-FR" sz="1400"/>
              <a:t>de droite à gauche</a:t>
            </a:r>
            <a:br>
              <a:rPr lang="fr-FR" sz="1400"/>
            </a:br>
            <a:r>
              <a:rPr lang="fr-FR" sz="1400"/>
              <a:t>et de gauche à droite.</a:t>
            </a:r>
          </a:p>
          <a:p>
            <a:pPr marL="0" indent="0" algn="ctr">
              <a:spcBef>
                <a:spcPts val="1200"/>
              </a:spcBef>
            </a:pPr>
            <a:r>
              <a:rPr lang="fr-FR" sz="1400" i="1">
                <a:solidFill>
                  <a:schemeClr val="accent2"/>
                </a:solidFill>
              </a:rPr>
              <a:t>Ils marchent et disparaissent dans les coulisses.</a:t>
            </a:r>
            <a:br>
              <a:rPr lang="fr-FR" sz="1400" i="1">
                <a:solidFill>
                  <a:schemeClr val="accent2"/>
                </a:solidFill>
              </a:rPr>
            </a:br>
            <a:r>
              <a:rPr lang="fr-FR" sz="1400" i="1">
                <a:solidFill>
                  <a:schemeClr val="accent2"/>
                </a:solidFill>
              </a:rPr>
              <a:t>La scène s'obscurcit pendant que le rideau tombe.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174B706F-B3AF-466F-BBAA-254EBDE8C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1E2D3C55-EEB1-4872-BF5C-7D0E9AA39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</a:pPr>
            <a:r>
              <a:rPr lang="fr-FR" sz="1400" i="1" dirty="0">
                <a:solidFill>
                  <a:schemeClr val="accent2"/>
                </a:solidFill>
              </a:rPr>
              <a:t>Chant narratif</a:t>
            </a:r>
          </a:p>
          <a:p>
            <a:pPr marL="0" indent="0" algn="ctr">
              <a:spcBef>
                <a:spcPts val="1200"/>
              </a:spcBef>
            </a:pP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Dans cette cité proche de la défaite, 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toutes les traditions se sont corrompues peu à peu,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un crépuscule de défaite, de terreur et de doute règne...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Ces galeries désertes sont plongées dans l’obscurité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où l’Avenir, tel un vieux mendiant félon,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 erre, la main tendue, quémandant une bouchée.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Seuls demeurent deux lueurs évanescentes : 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l’étroitesse de la vision aveugle du roi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et l’espoir aveugle de </a:t>
            </a:r>
            <a:r>
              <a:rPr lang="fr-FR" sz="1400" i="1" dirty="0">
                <a:solidFill>
                  <a:schemeClr val="tx2">
                    <a:lumMod val="90000"/>
                  </a:schemeClr>
                </a:solidFill>
              </a:rPr>
              <a:t>Mata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2">
                    <a:lumMod val="90000"/>
                  </a:schemeClr>
                </a:solidFill>
              </a:rPr>
              <a:t>Gandhari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 err="1">
                <a:solidFill>
                  <a:schemeClr val="tx2">
                    <a:lumMod val="90000"/>
                  </a:schemeClr>
                </a:solidFill>
              </a:rPr>
              <a:t>Sandjay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, qui a reçu le don,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il est immortel et atteindra la rive.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Celui qui, doué de la vision divine, voit tout, comprend tout,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celui-là dira toute la vérité au roi aveugle.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Celui qui est libre de la crainte des armes célestes de Brahma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celui qui est libre de tourments et de doutes,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même lui, </a:t>
            </a:r>
            <a:r>
              <a:rPr lang="fr-FR" sz="1400" dirty="0" err="1">
                <a:solidFill>
                  <a:schemeClr val="tx2">
                    <a:lumMod val="90000"/>
                  </a:schemeClr>
                </a:solidFill>
              </a:rPr>
              <a:t>Sandjay</a:t>
            </a: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, 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plongé dans cette nuit de l’attachement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erre,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qui sait </a:t>
            </a:r>
            <a:br>
              <a:rPr lang="fr-FR" sz="1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FR" sz="1400" dirty="0">
                <a:solidFill>
                  <a:schemeClr val="tx2">
                    <a:lumMod val="90000"/>
                  </a:schemeClr>
                </a:solidFill>
              </a:rPr>
              <a:t>sur quel chemin d’épines…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1A91A441-EC30-4D30-8E1E-D2D06AF1C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1000" baseline="0"/>
            </a:lvl1pPr>
          </a:lstStyle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88B2B03A-A0C5-438B-BE49-240AF31F6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  <a:prstGeom prst="rect">
            <a:avLst/>
          </a:prstGeom>
        </p:spPr>
        <p:txBody>
          <a:bodyPr lIns="0" tIns="0" rIns="72000" bIns="0" anchor="b" anchorCtr="0"/>
          <a:lstStyle>
            <a:lvl1pPr algn="r">
              <a:defRPr sz="1000" baseline="0"/>
            </a:lvl1pPr>
          </a:lstStyle>
          <a:p>
            <a:fld id="{18F665F8-E3A2-4CC3-9997-D24B9A2E452F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29" name="Titre 28"/>
          <p:cNvSpPr>
            <a:spLocks noGrp="1"/>
          </p:cNvSpPr>
          <p:nvPr>
            <p:ph type="title" idx="4294967295"/>
          </p:nvPr>
        </p:nvSpPr>
        <p:spPr>
          <a:xfrm>
            <a:off x="1080000" y="1080000"/>
            <a:ext cx="2769989" cy="138499"/>
          </a:xfrm>
        </p:spPr>
        <p:txBody>
          <a:bodyPr wrap="none" lIns="0" tIns="0" rIns="0" bIns="0">
            <a:spAutoFit/>
          </a:bodyPr>
          <a:lstStyle/>
          <a:p>
            <a:r>
              <a:rPr lang="fr-FR" sz="900"/>
              <a:t>http://www.opjms.edu.in/photogallery/?level=album&amp;id=5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900000" y="540000"/>
            <a:ext cx="7429542" cy="5857906"/>
            <a:chOff x="1285852" y="285728"/>
            <a:chExt cx="7429542" cy="5929344"/>
          </a:xfrm>
        </p:grpSpPr>
        <p:pic>
          <p:nvPicPr>
            <p:cNvPr id="37891" name="Picture 3" descr=" 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285728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2" name="Picture 4" descr=" 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86446" y="285728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3" name="Picture 5" descr=" 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86644" y="285728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4" name="Picture 6" descr=" 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85852" y="1785926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5" name="Picture 7" descr=" 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86050" y="1785926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6" name="Picture 8" descr=" 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86248" y="1785926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7" name="Picture 9" descr=" 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86446" y="1785926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8" name="Picture 10" descr=" 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286644" y="1785926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9" name="Picture 11" descr=" 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285852" y="3286124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0" name="Picture 12" descr=" 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786050" y="3286124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1" name="Picture 13" descr=" 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286248" y="3286124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2" name="Picture 14" descr=" 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786446" y="3286124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3" name="Picture 15" descr=" 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7286644" y="3286124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4" name="Picture 16" descr=" 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285852" y="4786322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5" name="Picture 17" descr=" 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2786050" y="4786322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6" name="Picture 18" descr=" 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4286248" y="4786322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7" name="Picture 19" descr=" 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5786446" y="4786322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08" name="Picture 20" descr=" ">
              <a:hlinkClick r:id="rId36"/>
            </p:cNvPr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7286644" y="4786322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980000" y="5580000"/>
            <a:ext cx="518400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dirty="0"/>
              <a:t>Notre site web : </a:t>
            </a:r>
            <a:r>
              <a:rPr lang="fr-FR" dirty="0">
                <a:hlinkClick r:id="rId2"/>
              </a:rPr>
              <a:t>https://www.chatranjali.fr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Le site web de Guy Vincent : </a:t>
            </a:r>
            <a:r>
              <a:rPr lang="fr-FR" dirty="0">
                <a:hlinkClick r:id="rId3"/>
              </a:rPr>
              <a:t>http://www.utqueant.org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0AD3EEA-536C-D80A-DDB7-BF0C25BB6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720000"/>
            <a:ext cx="4320000" cy="432000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DC8F99-2C12-ED52-A585-39D89CF29C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61FAC9-2BE9-5D02-7946-581BF001F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FB1C0-9302-F25A-CF02-5AAFE085E3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1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धर्मवीर भारती </a:t>
            </a:r>
            <a:r>
              <a:rPr lang="fr-FR"/>
              <a:t>Dharamvir Bharati (1926-1997)</a:t>
            </a:r>
            <a:br>
              <a:rPr lang="fr-FR"/>
            </a:br>
            <a:endParaRPr lang="fr-FR"/>
          </a:p>
        </p:txBody>
      </p:sp>
      <p:pic>
        <p:nvPicPr>
          <p:cNvPr id="7" name="Espace réservé du contenu 6" descr="http://www.geeta-kavita.com/images/photo_gallery/Bharati_Ji_in_Group_1955_big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640" y="1800225"/>
            <a:ext cx="4552721" cy="4500563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708000" y="4212000"/>
            <a:ext cx="576000" cy="5760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Ses écrits célèbres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septième cheval du soleil, </a:t>
            </a:r>
            <a:r>
              <a:rPr lang="hi-IN" dirty="0"/>
              <a:t>सूरज का सातवाँ घोड़ा</a:t>
            </a:r>
            <a:r>
              <a:rPr lang="fr-FR" dirty="0"/>
              <a:t>,</a:t>
            </a:r>
            <a:r>
              <a:rPr lang="hi-IN" dirty="0"/>
              <a:t> </a:t>
            </a:r>
            <a:r>
              <a:rPr lang="fr-FR" i="1" dirty="0" err="1"/>
              <a:t>sūraj</a:t>
            </a:r>
            <a:r>
              <a:rPr lang="fr-FR" i="1" dirty="0"/>
              <a:t> </a:t>
            </a:r>
            <a:r>
              <a:rPr lang="fr-FR" i="1" dirty="0" err="1"/>
              <a:t>kā</a:t>
            </a:r>
            <a:r>
              <a:rPr lang="fr-FR" i="1" dirty="0"/>
              <a:t> </a:t>
            </a:r>
            <a:r>
              <a:rPr lang="fr-FR" i="1" dirty="0" err="1"/>
              <a:t>sātavā</a:t>
            </a:r>
            <a:r>
              <a:rPr lang="fr-FR" i="1" dirty="0"/>
              <a:t>(n) </a:t>
            </a:r>
            <a:r>
              <a:rPr lang="fr-FR" i="1" dirty="0" err="1"/>
              <a:t>ghoṛā</a:t>
            </a:r>
            <a:r>
              <a:rPr lang="fr-FR" dirty="0"/>
              <a:t>, roman</a:t>
            </a:r>
          </a:p>
          <a:p>
            <a:endParaRPr lang="fr-FR" dirty="0"/>
          </a:p>
          <a:p>
            <a:r>
              <a:rPr lang="fr-FR" dirty="0" err="1"/>
              <a:t>Kanupriya</a:t>
            </a:r>
            <a:r>
              <a:rPr lang="fr-FR" dirty="0"/>
              <a:t>, </a:t>
            </a:r>
            <a:r>
              <a:rPr lang="hi-IN" dirty="0" err="1"/>
              <a:t>कानुप्रिय</a:t>
            </a:r>
            <a:r>
              <a:rPr lang="fr-FR" dirty="0"/>
              <a:t>, </a:t>
            </a:r>
            <a:r>
              <a:rPr lang="fr-FR" i="1" dirty="0" err="1"/>
              <a:t>kānupriya</a:t>
            </a:r>
            <a:r>
              <a:rPr lang="fr-FR" dirty="0"/>
              <a:t>, recueil de poèmes à la gloire de Krishna</a:t>
            </a:r>
            <a:endParaRPr lang="en-US" dirty="0"/>
          </a:p>
          <a:p>
            <a:endParaRPr lang="fr-FR" dirty="0"/>
          </a:p>
          <a:p>
            <a:r>
              <a:rPr lang="fr-FR" dirty="0"/>
              <a:t>L’époque aveugle, </a:t>
            </a:r>
            <a:r>
              <a:rPr lang="hi-IN" dirty="0" err="1"/>
              <a:t>अन्धा</a:t>
            </a:r>
            <a:r>
              <a:rPr lang="hi-IN" dirty="0"/>
              <a:t> युग</a:t>
            </a:r>
            <a:r>
              <a:rPr lang="fr-FR" dirty="0"/>
              <a:t>,</a:t>
            </a:r>
            <a:r>
              <a:rPr lang="hi-IN" dirty="0"/>
              <a:t> </a:t>
            </a:r>
            <a:r>
              <a:rPr lang="fr-FR" i="1" dirty="0" err="1"/>
              <a:t>andhā</a:t>
            </a:r>
            <a:r>
              <a:rPr lang="fr-FR" i="1" dirty="0"/>
              <a:t> yug</a:t>
            </a:r>
            <a:r>
              <a:rPr lang="fr-FR" dirty="0"/>
              <a:t>, théâtre (1955)</a:t>
            </a:r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Thème privilégié : défense des valeurs humaines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cadre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Fondée sur un épisode de la grande guerre mythologique du </a:t>
            </a:r>
            <a:r>
              <a:rPr lang="fr-FR" dirty="0" err="1"/>
              <a:t>Mahābhārata</a:t>
            </a:r>
            <a:r>
              <a:rPr lang="fr-FR" dirty="0"/>
              <a:t>, la pièce commence le dernier soir de la bataille de </a:t>
            </a:r>
            <a:r>
              <a:rPr lang="fr-FR" dirty="0" err="1"/>
              <a:t>Kouroukchetra</a:t>
            </a:r>
            <a:r>
              <a:rPr lang="fr-FR" dirty="0"/>
              <a:t> et se termine par l’instant du départ de Krishna pour « son ultime voyage dans la lumière ».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Chaque acte de violence rabaisse inévitablement</a:t>
            </a:r>
            <a:br>
              <a:rPr lang="fr-FR" dirty="0"/>
            </a:br>
            <a:r>
              <a:rPr lang="fr-FR" dirty="0"/>
              <a:t>la société dans son ensemble.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camp des </a:t>
            </a:r>
            <a:r>
              <a:rPr lang="fr-FR" dirty="0" err="1"/>
              <a:t>Kaurava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Le camp des </a:t>
            </a:r>
            <a:r>
              <a:rPr lang="fr-FR" dirty="0" err="1"/>
              <a:t>Pandava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fr-FR" sz="1600" dirty="0" err="1"/>
              <a:t>Dhritarachtra</a:t>
            </a:r>
            <a:r>
              <a:rPr lang="fr-FR" sz="1600" dirty="0"/>
              <a:t>, le roi aveugle</a:t>
            </a:r>
          </a:p>
          <a:p>
            <a:r>
              <a:rPr lang="fr-FR" sz="1600" dirty="0"/>
              <a:t>Mata </a:t>
            </a:r>
            <a:r>
              <a:rPr lang="fr-FR" sz="1600" dirty="0" err="1"/>
              <a:t>Gandhari</a:t>
            </a:r>
            <a:r>
              <a:rPr lang="fr-FR" sz="1600" dirty="0"/>
              <a:t>, la reine</a:t>
            </a:r>
          </a:p>
          <a:p>
            <a:r>
              <a:rPr lang="fr-FR" sz="1600" dirty="0" err="1"/>
              <a:t>Sandjay</a:t>
            </a:r>
            <a:r>
              <a:rPr lang="fr-FR" sz="1600" dirty="0"/>
              <a:t>, le cocher du roi et le narrateur</a:t>
            </a:r>
          </a:p>
          <a:p>
            <a:r>
              <a:rPr lang="fr-FR" sz="1600" dirty="0" err="1"/>
              <a:t>Vidour</a:t>
            </a:r>
            <a:r>
              <a:rPr lang="fr-FR" sz="1600" dirty="0"/>
              <a:t>, le frère cadet du roi et son ministre</a:t>
            </a:r>
          </a:p>
          <a:p>
            <a:r>
              <a:rPr lang="fr-FR" sz="1600" dirty="0" err="1"/>
              <a:t>Kripatcharya</a:t>
            </a:r>
            <a:r>
              <a:rPr lang="fr-FR" sz="1600" dirty="0"/>
              <a:t>, le chapelain royal</a:t>
            </a:r>
          </a:p>
          <a:p>
            <a:r>
              <a:rPr lang="fr-FR" sz="1600" dirty="0" err="1"/>
              <a:t>Drona</a:t>
            </a:r>
            <a:r>
              <a:rPr lang="fr-FR" sz="1600" dirty="0"/>
              <a:t>, brâhmane et maître d’armes</a:t>
            </a:r>
            <a:br>
              <a:rPr lang="fr-FR" sz="1600" dirty="0"/>
            </a:br>
            <a:r>
              <a:rPr lang="fr-FR" sz="1600" dirty="0"/>
              <a:t>des </a:t>
            </a:r>
            <a:r>
              <a:rPr lang="fr-FR" sz="1600" dirty="0" err="1"/>
              <a:t>Kaurava</a:t>
            </a:r>
            <a:r>
              <a:rPr lang="fr-FR" sz="1600" dirty="0"/>
              <a:t> et des </a:t>
            </a:r>
            <a:r>
              <a:rPr lang="fr-FR" sz="1600" dirty="0" err="1"/>
              <a:t>Pandava</a:t>
            </a:r>
            <a:endParaRPr lang="fr-FR" sz="1600" dirty="0"/>
          </a:p>
          <a:p>
            <a:r>
              <a:rPr lang="fr-FR" sz="1600" dirty="0" err="1"/>
              <a:t>Achvatthama</a:t>
            </a:r>
            <a:r>
              <a:rPr lang="fr-FR" sz="1600" dirty="0"/>
              <a:t>, fils de </a:t>
            </a:r>
            <a:r>
              <a:rPr lang="fr-FR" sz="1600" dirty="0" err="1"/>
              <a:t>Drona</a:t>
            </a:r>
            <a:endParaRPr lang="fr-FR" sz="1600" dirty="0"/>
          </a:p>
          <a:p>
            <a:r>
              <a:rPr lang="fr-FR" sz="1600" dirty="0" err="1"/>
              <a:t>Youyoutsou</a:t>
            </a:r>
            <a:r>
              <a:rPr lang="fr-FR" sz="1600" dirty="0"/>
              <a:t>, frère de </a:t>
            </a:r>
            <a:r>
              <a:rPr lang="fr-FR" sz="1600" dirty="0" err="1"/>
              <a:t>Douryodhana</a:t>
            </a:r>
            <a:endParaRPr lang="fr-FR" sz="1600" dirty="0"/>
          </a:p>
          <a:p>
            <a:r>
              <a:rPr lang="fr-FR" sz="1600" dirty="0"/>
              <a:t>Garde 1</a:t>
            </a:r>
          </a:p>
          <a:p>
            <a:r>
              <a:rPr lang="fr-FR" sz="1600" dirty="0"/>
              <a:t>Garde 2</a:t>
            </a:r>
          </a:p>
          <a:p>
            <a:r>
              <a:rPr lang="fr-FR" sz="1600" dirty="0"/>
              <a:t>Le mendiant muet</a:t>
            </a:r>
          </a:p>
          <a:p>
            <a:r>
              <a:rPr lang="fr-FR" sz="1600" dirty="0"/>
              <a:t>Le vieux mendiant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Krishna, le Seigneur</a:t>
            </a:r>
          </a:p>
          <a:p>
            <a:r>
              <a:rPr lang="fr-FR" sz="1600" dirty="0" err="1"/>
              <a:t>Youdhichtir</a:t>
            </a:r>
            <a:r>
              <a:rPr lang="fr-FR" sz="1600" dirty="0"/>
              <a:t>, le frère ainé des </a:t>
            </a:r>
            <a:r>
              <a:rPr lang="fr-FR" sz="1600" dirty="0" err="1"/>
              <a:t>Pandava</a:t>
            </a:r>
            <a:r>
              <a:rPr lang="fr-FR" sz="1600" dirty="0"/>
              <a:t> et neveu de </a:t>
            </a:r>
            <a:r>
              <a:rPr lang="fr-FR" sz="1600" dirty="0" err="1"/>
              <a:t>Dhritarachtra</a:t>
            </a:r>
            <a:r>
              <a:rPr lang="fr-FR" sz="1600" dirty="0"/>
              <a:t> et de </a:t>
            </a:r>
            <a:r>
              <a:rPr lang="fr-FR" sz="1600" dirty="0" err="1"/>
              <a:t>Gandhari</a:t>
            </a:r>
            <a:r>
              <a:rPr lang="fr-FR" sz="1600" dirty="0"/>
              <a:t> (</a:t>
            </a:r>
            <a:r>
              <a:rPr lang="fr-FR" sz="1600" dirty="0" err="1"/>
              <a:t>Kaurava</a:t>
            </a:r>
            <a:r>
              <a:rPr lang="fr-FR" sz="1600" dirty="0"/>
              <a:t>)</a:t>
            </a:r>
          </a:p>
          <a:p>
            <a:endParaRPr lang="fr-FR" sz="1600" dirty="0"/>
          </a:p>
          <a:p>
            <a:r>
              <a:rPr lang="fr-FR" sz="1600" dirty="0" err="1"/>
              <a:t>Vyasa</a:t>
            </a:r>
            <a:endParaRPr lang="fr-FR" sz="1600" dirty="0"/>
          </a:p>
          <a:p>
            <a:r>
              <a:rPr lang="fr-FR" sz="1600" dirty="0"/>
              <a:t>Balarama, frère de Krishna</a:t>
            </a:r>
          </a:p>
          <a:p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personnages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F665F8-E3A2-4CC3-9997-D24B9A2E452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900000"/>
          </a:xfrm>
        </p:spPr>
        <p:txBody>
          <a:bodyPr/>
          <a:lstStyle/>
          <a:p>
            <a:r>
              <a:rPr lang="fr-FR"/>
              <a:t>Déroulement de la pièce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idx="1"/>
          </p:nvPr>
        </p:nvSpPr>
        <p:spPr>
          <a:xfrm>
            <a:off x="360000" y="1800000"/>
            <a:ext cx="8424000" cy="4500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/>
              <a:t>7 tableaux peints en camaïeu</a:t>
            </a:r>
          </a:p>
          <a:p>
            <a:endParaRPr lang="fr-FR" dirty="0"/>
          </a:p>
          <a:p>
            <a:r>
              <a:rPr lang="fr-FR" dirty="0"/>
              <a:t>Prologue : Invocation et annonce</a:t>
            </a:r>
          </a:p>
          <a:p>
            <a:endParaRPr lang="fr-FR" dirty="0"/>
          </a:p>
          <a:p>
            <a:r>
              <a:rPr lang="fr-FR" dirty="0"/>
              <a:t>Scène 1 : La cité des </a:t>
            </a:r>
            <a:r>
              <a:rPr lang="fr-FR" dirty="0" err="1"/>
              <a:t>Kaurava</a:t>
            </a:r>
            <a:endParaRPr lang="fr-FR" dirty="0"/>
          </a:p>
          <a:p>
            <a:r>
              <a:rPr lang="fr-FR" dirty="0"/>
              <a:t>Scène 2 : Le réveil de la bête</a:t>
            </a:r>
          </a:p>
          <a:p>
            <a:r>
              <a:rPr lang="fr-FR" dirty="0"/>
              <a:t>Scène 3 : La demi-vérité d’</a:t>
            </a:r>
            <a:r>
              <a:rPr lang="fr-FR" dirty="0" err="1"/>
              <a:t>Achvatthama</a:t>
            </a:r>
            <a:endParaRPr lang="fr-FR" dirty="0"/>
          </a:p>
          <a:p>
            <a:endParaRPr lang="fr-FR" dirty="0"/>
          </a:p>
          <a:p>
            <a:r>
              <a:rPr lang="fr-FR" dirty="0"/>
              <a:t>Interlude : Des plumes, des roues et des bandeaux</a:t>
            </a:r>
          </a:p>
          <a:p>
            <a:endParaRPr lang="fr-FR" dirty="0"/>
          </a:p>
          <a:p>
            <a:r>
              <a:rPr lang="fr-FR" dirty="0"/>
              <a:t>Scène 4 : La malédiction de </a:t>
            </a:r>
            <a:r>
              <a:rPr lang="fr-FR" dirty="0" err="1"/>
              <a:t>Gandhari</a:t>
            </a:r>
            <a:endParaRPr lang="fr-FR" dirty="0"/>
          </a:p>
          <a:p>
            <a:r>
              <a:rPr lang="fr-FR" dirty="0"/>
              <a:t>Scène 5 : La victoire, une série de suicides</a:t>
            </a:r>
          </a:p>
          <a:p>
            <a:endParaRPr lang="fr-FR" dirty="0"/>
          </a:p>
          <a:p>
            <a:r>
              <a:rPr lang="fr-FR" dirty="0"/>
              <a:t>Épilogue : La mort du Seigneur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</p:spPr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</p:spPr>
        <p:txBody>
          <a:bodyPr/>
          <a:lstStyle/>
          <a:p>
            <a:fld id="{18F665F8-E3A2-4CC3-9997-D24B9A2E452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900000"/>
          </a:xfrm>
        </p:spPr>
        <p:txBody>
          <a:bodyPr/>
          <a:lstStyle/>
          <a:p>
            <a:r>
              <a:rPr lang="fr-FR"/>
              <a:t>Lecture de la scène 1 (extrait)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1800000"/>
            <a:ext cx="8424000" cy="4500000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Muriel Calvet, Jacqueline Cassé, Jyoti Garin,</a:t>
            </a:r>
            <a:br>
              <a:rPr lang="fr-FR" dirty="0"/>
            </a:br>
            <a:r>
              <a:rPr lang="fr-FR" dirty="0"/>
              <a:t>Annie </a:t>
            </a:r>
            <a:r>
              <a:rPr lang="fr-FR" dirty="0" err="1"/>
              <a:t>Heulin</a:t>
            </a:r>
            <a:r>
              <a:rPr lang="fr-FR" dirty="0"/>
              <a:t> et Claire Vincent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Nous vous souhaitons une belle écoute 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1080000" cy="180000"/>
          </a:xfrm>
        </p:spPr>
        <p:txBody>
          <a:bodyPr/>
          <a:lstStyle/>
          <a:p>
            <a:r>
              <a:rPr lang="fr-FR"/>
              <a:t>14/05/2008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784000" y="6588000"/>
            <a:ext cx="360000" cy="180000"/>
          </a:xfrm>
        </p:spPr>
        <p:txBody>
          <a:bodyPr/>
          <a:lstStyle/>
          <a:p>
            <a:fld id="{18F665F8-E3A2-4CC3-9997-D24B9A2E452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3901</Words>
  <Application>Microsoft Office PowerPoint</Application>
  <PresentationFormat>Affichage à l'écran (4:3)</PresentationFormat>
  <Paragraphs>252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Métro</vt:lpstr>
      <vt:lpstr>अन्धा युग L’Époque aveugle </vt:lpstr>
      <vt:lpstr>Présentation PowerPoint</vt:lpstr>
      <vt:lpstr>Traduction française et lecture de la scène 1 </vt:lpstr>
      <vt:lpstr>धर्मवीर भारती Dharamvir Bharati (1926-1997) </vt:lpstr>
      <vt:lpstr>Ses écrits célèbres </vt:lpstr>
      <vt:lpstr>Le cadre</vt:lpstr>
      <vt:lpstr>Les personnages</vt:lpstr>
      <vt:lpstr>Déroulement de la pièce</vt:lpstr>
      <vt:lpstr>Lecture de la scène 1 (extrait) </vt:lpstr>
      <vt:lpstr>L’époque aveugle – Scène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http://www.opjms.edu.in/photogallery/?level=album&amp;id=5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L’Époque aveugle</dc:title>
  <dc:creator>Jyoti Garin</dc:creator>
  <cp:lastModifiedBy>Pascal Garin</cp:lastModifiedBy>
  <cp:revision>1</cp:revision>
  <dcterms:created xsi:type="dcterms:W3CDTF">2008-05-04T17:17:13Z</dcterms:created>
  <dcterms:modified xsi:type="dcterms:W3CDTF">2024-03-04T15:46:25Z</dcterms:modified>
</cp:coreProperties>
</file>